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Lst>
  <p:sldSz cy="5143500" cx="9144000"/>
  <p:notesSz cx="6858000" cy="9144000"/>
  <p:embeddedFontLst>
    <p:embeddedFont>
      <p:font typeface="Krona One"/>
      <p:regular r:id="rId76"/>
    </p:embeddedFont>
    <p:embeddedFont>
      <p:font typeface="Ubuntu"/>
      <p:regular r:id="rId77"/>
      <p:bold r:id="rId78"/>
      <p:italic r:id="rId79"/>
      <p:boldItalic r:id="rId80"/>
    </p:embeddedFont>
    <p:embeddedFont>
      <p:font typeface="Lato"/>
      <p:regular r:id="rId81"/>
      <p:bold r:id="rId82"/>
      <p:italic r:id="rId83"/>
      <p:boldItalic r:id="rId84"/>
    </p:embeddedFont>
    <p:embeddedFont>
      <p:font typeface="Montserrat"/>
      <p:regular r:id="rId85"/>
      <p:bold r:id="rId86"/>
      <p:italic r:id="rId87"/>
      <p:boldItalic r:id="rId88"/>
    </p:embeddedFont>
    <p:embeddedFont>
      <p:font typeface="Lato Light"/>
      <p:regular r:id="rId89"/>
      <p:bold r:id="rId90"/>
      <p:italic r:id="rId91"/>
      <p:boldItalic r:id="rId92"/>
    </p:embeddedFont>
    <p:embeddedFont>
      <p:font typeface="Fira Sans Extra Condensed Medium"/>
      <p:regular r:id="rId93"/>
      <p:bold r:id="rId94"/>
      <p:italic r:id="rId95"/>
      <p:boldItalic r:id="rId96"/>
    </p:embeddedFont>
    <p:embeddedFont>
      <p:font typeface="Montserrat Light"/>
      <p:regular r:id="rId97"/>
      <p:bold r:id="rId98"/>
      <p:italic r:id="rId99"/>
      <p:boldItalic r:id="rId100"/>
    </p:embeddedFont>
    <p:embeddedFont>
      <p:font typeface="Squada One"/>
      <p:regular r:id="rId101"/>
    </p:embeddedFont>
    <p:embeddedFont>
      <p:font typeface="Unica One"/>
      <p:regular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5A9CFD-71CC-4440-961C-228BD3F321C3}">
  <a:tblStyle styleId="{D85A9CFD-71CC-4440-961C-228BD3F321C3}"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2" Type="http://schemas.openxmlformats.org/officeDocument/2006/relationships/font" Target="fonts/UnicaOne-regular.fntdata"/><Relationship Id="rId101" Type="http://schemas.openxmlformats.org/officeDocument/2006/relationships/font" Target="fonts/SquadaOne-regular.fntdata"/><Relationship Id="rId100" Type="http://schemas.openxmlformats.org/officeDocument/2006/relationships/font" Target="fonts/MontserratLight-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FiraSansExtraCondensedMedium-italic.fntdata"/><Relationship Id="rId94" Type="http://schemas.openxmlformats.org/officeDocument/2006/relationships/font" Target="fonts/FiraSansExtraCondensedMedium-bold.fntdata"/><Relationship Id="rId97" Type="http://schemas.openxmlformats.org/officeDocument/2006/relationships/font" Target="fonts/MontserratLight-regular.fntdata"/><Relationship Id="rId96" Type="http://schemas.openxmlformats.org/officeDocument/2006/relationships/font" Target="fonts/FiraSansExtraCondensedMedium-boldItalic.fntdata"/><Relationship Id="rId11" Type="http://schemas.openxmlformats.org/officeDocument/2006/relationships/slide" Target="slides/slide5.xml"/><Relationship Id="rId99" Type="http://schemas.openxmlformats.org/officeDocument/2006/relationships/font" Target="fonts/MontserratLight-italic.fntdata"/><Relationship Id="rId10" Type="http://schemas.openxmlformats.org/officeDocument/2006/relationships/slide" Target="slides/slide4.xml"/><Relationship Id="rId98" Type="http://schemas.openxmlformats.org/officeDocument/2006/relationships/font" Target="fonts/MontserratLight-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LatoLight-italic.fntdata"/><Relationship Id="rId90" Type="http://schemas.openxmlformats.org/officeDocument/2006/relationships/font" Target="fonts/LatoLight-bold.fntdata"/><Relationship Id="rId93" Type="http://schemas.openxmlformats.org/officeDocument/2006/relationships/font" Target="fonts/FiraSansExtraCondensedMedium-regular.fntdata"/><Relationship Id="rId92" Type="http://schemas.openxmlformats.org/officeDocument/2006/relationships/font" Target="fonts/LatoLight-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Lato-boldItalic.fntdata"/><Relationship Id="rId83" Type="http://schemas.openxmlformats.org/officeDocument/2006/relationships/font" Target="fonts/Lato-italic.fntdata"/><Relationship Id="rId86" Type="http://schemas.openxmlformats.org/officeDocument/2006/relationships/font" Target="fonts/Montserrat-bold.fntdata"/><Relationship Id="rId85" Type="http://schemas.openxmlformats.org/officeDocument/2006/relationships/font" Target="fonts/Montserrat-regular.fntdata"/><Relationship Id="rId88" Type="http://schemas.openxmlformats.org/officeDocument/2006/relationships/font" Target="fonts/Montserrat-boldItalic.fntdata"/><Relationship Id="rId87" Type="http://schemas.openxmlformats.org/officeDocument/2006/relationships/font" Target="fonts/Montserrat-italic.fntdata"/><Relationship Id="rId89" Type="http://schemas.openxmlformats.org/officeDocument/2006/relationships/font" Target="fonts/LatoLight-regular.fntdata"/><Relationship Id="rId80" Type="http://schemas.openxmlformats.org/officeDocument/2006/relationships/font" Target="fonts/Ubuntu-boldItalic.fntdata"/><Relationship Id="rId82" Type="http://schemas.openxmlformats.org/officeDocument/2006/relationships/font" Target="fonts/Lato-bold.fntdata"/><Relationship Id="rId81"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font" Target="fonts/Ubuntu-regular.fntdata"/><Relationship Id="rId76" Type="http://schemas.openxmlformats.org/officeDocument/2006/relationships/font" Target="fonts/KronaOne-regular.fntdata"/><Relationship Id="rId79" Type="http://schemas.openxmlformats.org/officeDocument/2006/relationships/font" Target="fonts/Ubuntu-italic.fntdata"/><Relationship Id="rId78" Type="http://schemas.openxmlformats.org/officeDocument/2006/relationships/font" Target="fonts/Ubuntu-bold.fntdata"/><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e8915777b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e8915777b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d357fbd5ec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d357fbd5ec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d357fbd5ec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d357fbd5ec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357fbd5ec_0_1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d357fbd5ec_0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0a0de0c3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d0a0de0c3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357fbd5ec_0_1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d357fbd5ec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d357fbd5ec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d357fbd5ec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d357fbd5ec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d357fbd5ec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d357fbd5ec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d357fbd5ec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d357fbd5ec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d357fbd5ec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d357fbd5ec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d357fbd5ec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e8915777b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ce8915777b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10%  for coming up with an interesting problem based on your dataset​</a:t>
            </a:r>
            <a:endParaRPr/>
          </a:p>
          <a:p>
            <a:pPr indent="0" lvl="0" marL="0" rtl="0" algn="l">
              <a:spcBef>
                <a:spcPts val="0"/>
              </a:spcBef>
              <a:spcAft>
                <a:spcPts val="0"/>
              </a:spcAft>
              <a:buClr>
                <a:schemeClr val="dk1"/>
              </a:buClr>
              <a:buSzPts val="1100"/>
              <a:buFont typeface="Arial"/>
              <a:buNone/>
            </a:pPr>
            <a:r>
              <a:rPr lang="en"/>
              <a:t>10%  for data extraction, curation and/or joining based on the problem​</a:t>
            </a:r>
            <a:endParaRPr/>
          </a:p>
          <a:p>
            <a:pPr indent="0" lvl="0" marL="0" rtl="0" algn="l">
              <a:spcBef>
                <a:spcPts val="0"/>
              </a:spcBef>
              <a:spcAft>
                <a:spcPts val="0"/>
              </a:spcAft>
              <a:buClr>
                <a:schemeClr val="dk1"/>
              </a:buClr>
              <a:buSzPts val="1100"/>
              <a:buFont typeface="Arial"/>
              <a:buNone/>
            </a:pPr>
            <a:r>
              <a:rPr lang="en"/>
              <a:t>10%  for data preparation and cleaning to suit the problem of your choice​</a:t>
            </a:r>
            <a:endParaRPr/>
          </a:p>
          <a:p>
            <a:pPr indent="0" lvl="0" marL="0" rtl="0" algn="l">
              <a:spcBef>
                <a:spcPts val="0"/>
              </a:spcBef>
              <a:spcAft>
                <a:spcPts val="0"/>
              </a:spcAft>
              <a:buClr>
                <a:schemeClr val="dk1"/>
              </a:buClr>
              <a:buSzPts val="1100"/>
              <a:buFont typeface="Arial"/>
              <a:buNone/>
            </a:pPr>
            <a:r>
              <a:rPr lang="en"/>
              <a:t>10%  for exploratory data analysis/visualization to gather relevant insights​</a:t>
            </a:r>
            <a:endParaRPr/>
          </a:p>
          <a:p>
            <a:pPr indent="0" lvl="0" marL="0" rtl="0" algn="l">
              <a:spcBef>
                <a:spcPts val="0"/>
              </a:spcBef>
              <a:spcAft>
                <a:spcPts val="0"/>
              </a:spcAft>
              <a:buClr>
                <a:schemeClr val="dk1"/>
              </a:buClr>
              <a:buSzPts val="1100"/>
              <a:buFont typeface="Arial"/>
              <a:buNone/>
            </a:pPr>
            <a:r>
              <a:rPr lang="en"/>
              <a:t>10%  for the use of machine learning techniques to solve specific problem​</a:t>
            </a:r>
            <a:endParaRPr/>
          </a:p>
          <a:p>
            <a:pPr indent="0" lvl="0" marL="0" rtl="0" algn="l">
              <a:spcBef>
                <a:spcPts val="0"/>
              </a:spcBef>
              <a:spcAft>
                <a:spcPts val="0"/>
              </a:spcAft>
              <a:buClr>
                <a:schemeClr val="dk1"/>
              </a:buClr>
              <a:buSzPts val="1100"/>
              <a:buFont typeface="Arial"/>
              <a:buNone/>
            </a:pPr>
            <a:r>
              <a:rPr lang="en"/>
              <a:t>10%  for the presentation of data-driven insights and recommendations​</a:t>
            </a:r>
            <a:endParaRPr/>
          </a:p>
          <a:p>
            <a:pPr indent="0" lvl="0" marL="0" rtl="0" algn="l">
              <a:spcBef>
                <a:spcPts val="0"/>
              </a:spcBef>
              <a:spcAft>
                <a:spcPts val="0"/>
              </a:spcAft>
              <a:buClr>
                <a:schemeClr val="dk1"/>
              </a:buClr>
              <a:buSzPts val="1100"/>
              <a:buFont typeface="Arial"/>
              <a:buNone/>
            </a:pPr>
            <a:r>
              <a:rPr lang="en"/>
              <a:t>10%  for the quality of final presentation (video) and overall impression​</a:t>
            </a:r>
            <a:endParaRPr/>
          </a:p>
          <a:p>
            <a:pPr indent="0" lvl="0" marL="0" rtl="0" algn="l">
              <a:spcBef>
                <a:spcPts val="0"/>
              </a:spcBef>
              <a:spcAft>
                <a:spcPts val="0"/>
              </a:spcAft>
              <a:buClr>
                <a:schemeClr val="dk1"/>
              </a:buClr>
              <a:buSzPts val="1100"/>
              <a:buFont typeface="Arial"/>
              <a:buNone/>
            </a:pPr>
            <a:r>
              <a:rPr lang="en"/>
              <a:t>10%  for learning something new and trying something beyond the course​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d357fbd5ec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d357fbd5ec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d44a7ed9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d44a7ed9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d44a7ed98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d44a7ed98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d43f81886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d43f81886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d44a7ed98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d44a7ed98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d0361e2708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d0361e2708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d047d60c6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d047d60c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d0a0de0c3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d0a0de0c3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d0a0de0c3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d0a0de0c3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d04053a3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d04053a3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e8915777b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e8915777b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d04053a32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d04053a32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d41223d78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d41223d78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d41223d78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d41223d78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d0a0de0c3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d0a0de0c3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d0361e270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d0361e270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d357fbd5ec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d357fbd5ec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d357fbd5ec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d357fbd5ec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d357fbd5ec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d357fbd5ec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d357fbd5ec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d357fbd5ec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d357fbd5ec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d357fbd5ec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e8915777b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e8915777b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d357fbd5ec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d357fbd5ec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d357fbd5ec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d357fbd5ec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d357fbd5ec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d357fbd5ec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d357fbd5ec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d357fbd5ec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d357fbd5ec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d357fbd5ec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d0361e2708_2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d0361e2708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d0361e2708_2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d0361e2708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ce8915777b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ce8915777b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d0361e270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d0361e270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d0361e270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d0361e270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e8915777b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ce8915777b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d0361e270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d0361e270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d0361e270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d0361e270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d0361e270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d0361e270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d0361e270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d0361e270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d0361e270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d0361e270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d0361e270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d0361e270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d357fbd5e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d357fbd5e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d0361e270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d0361e270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d0361e2708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d0361e2708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d0361e2708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d0361e2708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357fbd5ec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357fbd5ec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d0361e2708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d0361e2708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d0361e2708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d0361e2708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d0361e2708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d0361e2708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d0361e2708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d0361e2708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d0361e2708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d0361e2708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d0361e2708_2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d0361e2708_2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gd0361e2708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d0361e2708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d0361e2708_2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d0361e2708_2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d0361e2708_2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d0361e2708_2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gd0361e2708_2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5" name="Google Shape;1935;gd0361e2708_2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357fbd5ec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357fbd5ec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0a0de0c3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0a0de0c3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d0a0de0c3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d0a0de0c3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2763600" y="786825"/>
            <a:ext cx="3616800" cy="1782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6000"/>
              <a:buNone/>
              <a:defRPr sz="6000">
                <a:solidFill>
                  <a:schemeClr val="accent2"/>
                </a:solidFill>
              </a:defRPr>
            </a:lvl1pPr>
            <a:lvl2pPr lvl="1" rtl="0" algn="ctr">
              <a:spcBef>
                <a:spcPts val="0"/>
              </a:spcBef>
              <a:spcAft>
                <a:spcPts val="0"/>
              </a:spcAft>
              <a:buClr>
                <a:schemeClr val="accent2"/>
              </a:buClr>
              <a:buSzPts val="5200"/>
              <a:buNone/>
              <a:defRPr sz="5200">
                <a:solidFill>
                  <a:schemeClr val="accent2"/>
                </a:solidFill>
              </a:defRPr>
            </a:lvl2pPr>
            <a:lvl3pPr lvl="2" rtl="0" algn="ctr">
              <a:spcBef>
                <a:spcPts val="0"/>
              </a:spcBef>
              <a:spcAft>
                <a:spcPts val="0"/>
              </a:spcAft>
              <a:buClr>
                <a:schemeClr val="accent2"/>
              </a:buClr>
              <a:buSzPts val="5200"/>
              <a:buNone/>
              <a:defRPr sz="5200">
                <a:solidFill>
                  <a:schemeClr val="accent2"/>
                </a:solidFill>
              </a:defRPr>
            </a:lvl3pPr>
            <a:lvl4pPr lvl="3" rtl="0" algn="ctr">
              <a:spcBef>
                <a:spcPts val="0"/>
              </a:spcBef>
              <a:spcAft>
                <a:spcPts val="0"/>
              </a:spcAft>
              <a:buClr>
                <a:schemeClr val="accent2"/>
              </a:buClr>
              <a:buSzPts val="5200"/>
              <a:buNone/>
              <a:defRPr sz="5200">
                <a:solidFill>
                  <a:schemeClr val="accent2"/>
                </a:solidFill>
              </a:defRPr>
            </a:lvl4pPr>
            <a:lvl5pPr lvl="4" rtl="0" algn="ctr">
              <a:spcBef>
                <a:spcPts val="0"/>
              </a:spcBef>
              <a:spcAft>
                <a:spcPts val="0"/>
              </a:spcAft>
              <a:buClr>
                <a:schemeClr val="accent2"/>
              </a:buClr>
              <a:buSzPts val="5200"/>
              <a:buNone/>
              <a:defRPr sz="5200">
                <a:solidFill>
                  <a:schemeClr val="accent2"/>
                </a:solidFill>
              </a:defRPr>
            </a:lvl5pPr>
            <a:lvl6pPr lvl="5" rtl="0" algn="ctr">
              <a:spcBef>
                <a:spcPts val="0"/>
              </a:spcBef>
              <a:spcAft>
                <a:spcPts val="0"/>
              </a:spcAft>
              <a:buClr>
                <a:schemeClr val="accent2"/>
              </a:buClr>
              <a:buSzPts val="5200"/>
              <a:buNone/>
              <a:defRPr sz="5200">
                <a:solidFill>
                  <a:schemeClr val="accent2"/>
                </a:solidFill>
              </a:defRPr>
            </a:lvl6pPr>
            <a:lvl7pPr lvl="6" rtl="0" algn="ctr">
              <a:spcBef>
                <a:spcPts val="0"/>
              </a:spcBef>
              <a:spcAft>
                <a:spcPts val="0"/>
              </a:spcAft>
              <a:buClr>
                <a:schemeClr val="accent2"/>
              </a:buClr>
              <a:buSzPts val="5200"/>
              <a:buNone/>
              <a:defRPr sz="5200">
                <a:solidFill>
                  <a:schemeClr val="accent2"/>
                </a:solidFill>
              </a:defRPr>
            </a:lvl7pPr>
            <a:lvl8pPr lvl="7" rtl="0" algn="ctr">
              <a:spcBef>
                <a:spcPts val="0"/>
              </a:spcBef>
              <a:spcAft>
                <a:spcPts val="0"/>
              </a:spcAft>
              <a:buClr>
                <a:schemeClr val="accent2"/>
              </a:buClr>
              <a:buSzPts val="5200"/>
              <a:buNone/>
              <a:defRPr sz="5200">
                <a:solidFill>
                  <a:schemeClr val="accent2"/>
                </a:solidFill>
              </a:defRPr>
            </a:lvl8pPr>
            <a:lvl9pPr lvl="8" rtl="0" algn="ctr">
              <a:spcBef>
                <a:spcPts val="0"/>
              </a:spcBef>
              <a:spcAft>
                <a:spcPts val="0"/>
              </a:spcAft>
              <a:buClr>
                <a:schemeClr val="accent2"/>
              </a:buClr>
              <a:buSzPts val="5200"/>
              <a:buNone/>
              <a:defRPr sz="5200">
                <a:solidFill>
                  <a:schemeClr val="accent2"/>
                </a:solidFill>
              </a:defRPr>
            </a:lvl9pPr>
          </a:lstStyle>
          <a:p/>
        </p:txBody>
      </p:sp>
      <p:sp>
        <p:nvSpPr>
          <p:cNvPr id="10" name="Google Shape;10;p2"/>
          <p:cNvSpPr txBox="1"/>
          <p:nvPr>
            <p:ph idx="1" type="subTitle"/>
          </p:nvPr>
        </p:nvSpPr>
        <p:spPr>
          <a:xfrm>
            <a:off x="3370950" y="2444400"/>
            <a:ext cx="2402100" cy="717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2"/>
              </a:buClr>
              <a:buSzPts val="1200"/>
              <a:buNone/>
              <a:defRPr>
                <a:solidFill>
                  <a:schemeClr val="accent2"/>
                </a:solidFill>
              </a:defRPr>
            </a:lvl1pPr>
            <a:lvl2pPr lvl="1" rtl="0" algn="ctr">
              <a:lnSpc>
                <a:spcPct val="100000"/>
              </a:lnSpc>
              <a:spcBef>
                <a:spcPts val="0"/>
              </a:spcBef>
              <a:spcAft>
                <a:spcPts val="0"/>
              </a:spcAft>
              <a:buClr>
                <a:schemeClr val="accent2"/>
              </a:buClr>
              <a:buSzPts val="2800"/>
              <a:buNone/>
              <a:defRPr sz="2800">
                <a:solidFill>
                  <a:schemeClr val="accent2"/>
                </a:solidFill>
              </a:defRPr>
            </a:lvl2pPr>
            <a:lvl3pPr lvl="2" rtl="0" algn="ctr">
              <a:lnSpc>
                <a:spcPct val="100000"/>
              </a:lnSpc>
              <a:spcBef>
                <a:spcPts val="0"/>
              </a:spcBef>
              <a:spcAft>
                <a:spcPts val="0"/>
              </a:spcAft>
              <a:buClr>
                <a:schemeClr val="accent2"/>
              </a:buClr>
              <a:buSzPts val="2800"/>
              <a:buNone/>
              <a:defRPr sz="2800">
                <a:solidFill>
                  <a:schemeClr val="accent2"/>
                </a:solidFill>
              </a:defRPr>
            </a:lvl3pPr>
            <a:lvl4pPr lvl="3" rtl="0" algn="ctr">
              <a:lnSpc>
                <a:spcPct val="100000"/>
              </a:lnSpc>
              <a:spcBef>
                <a:spcPts val="0"/>
              </a:spcBef>
              <a:spcAft>
                <a:spcPts val="0"/>
              </a:spcAft>
              <a:buClr>
                <a:schemeClr val="accent2"/>
              </a:buClr>
              <a:buSzPts val="2800"/>
              <a:buNone/>
              <a:defRPr sz="2800">
                <a:solidFill>
                  <a:schemeClr val="accent2"/>
                </a:solidFill>
              </a:defRPr>
            </a:lvl4pPr>
            <a:lvl5pPr lvl="4" rtl="0" algn="ctr">
              <a:lnSpc>
                <a:spcPct val="100000"/>
              </a:lnSpc>
              <a:spcBef>
                <a:spcPts val="0"/>
              </a:spcBef>
              <a:spcAft>
                <a:spcPts val="0"/>
              </a:spcAft>
              <a:buClr>
                <a:schemeClr val="accent2"/>
              </a:buClr>
              <a:buSzPts val="2800"/>
              <a:buNone/>
              <a:defRPr sz="2800">
                <a:solidFill>
                  <a:schemeClr val="accent2"/>
                </a:solidFill>
              </a:defRPr>
            </a:lvl5pPr>
            <a:lvl6pPr lvl="5" rtl="0" algn="ctr">
              <a:lnSpc>
                <a:spcPct val="100000"/>
              </a:lnSpc>
              <a:spcBef>
                <a:spcPts val="0"/>
              </a:spcBef>
              <a:spcAft>
                <a:spcPts val="0"/>
              </a:spcAft>
              <a:buClr>
                <a:schemeClr val="accent2"/>
              </a:buClr>
              <a:buSzPts val="2800"/>
              <a:buNone/>
              <a:defRPr sz="2800">
                <a:solidFill>
                  <a:schemeClr val="accent2"/>
                </a:solidFill>
              </a:defRPr>
            </a:lvl6pPr>
            <a:lvl7pPr lvl="6" rtl="0" algn="ctr">
              <a:lnSpc>
                <a:spcPct val="100000"/>
              </a:lnSpc>
              <a:spcBef>
                <a:spcPts val="0"/>
              </a:spcBef>
              <a:spcAft>
                <a:spcPts val="0"/>
              </a:spcAft>
              <a:buClr>
                <a:schemeClr val="accent2"/>
              </a:buClr>
              <a:buSzPts val="2800"/>
              <a:buNone/>
              <a:defRPr sz="2800">
                <a:solidFill>
                  <a:schemeClr val="accent2"/>
                </a:solidFill>
              </a:defRPr>
            </a:lvl7pPr>
            <a:lvl8pPr lvl="7" rtl="0" algn="ctr">
              <a:lnSpc>
                <a:spcPct val="100000"/>
              </a:lnSpc>
              <a:spcBef>
                <a:spcPts val="0"/>
              </a:spcBef>
              <a:spcAft>
                <a:spcPts val="0"/>
              </a:spcAft>
              <a:buClr>
                <a:schemeClr val="accent2"/>
              </a:buClr>
              <a:buSzPts val="2800"/>
              <a:buNone/>
              <a:defRPr sz="2800">
                <a:solidFill>
                  <a:schemeClr val="accent2"/>
                </a:solidFill>
              </a:defRPr>
            </a:lvl8pPr>
            <a:lvl9pPr lvl="8" rtl="0" algn="ctr">
              <a:lnSpc>
                <a:spcPct val="100000"/>
              </a:lnSpc>
              <a:spcBef>
                <a:spcPts val="0"/>
              </a:spcBef>
              <a:spcAft>
                <a:spcPts val="0"/>
              </a:spcAft>
              <a:buClr>
                <a:schemeClr val="accent2"/>
              </a:buClr>
              <a:buSzPts val="2800"/>
              <a:buNone/>
              <a:defRPr sz="2800">
                <a:solidFill>
                  <a:schemeClr val="accen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13">
    <p:spTree>
      <p:nvGrpSpPr>
        <p:cNvPr id="64" name="Shape 64"/>
        <p:cNvGrpSpPr/>
        <p:nvPr/>
      </p:nvGrpSpPr>
      <p:grpSpPr>
        <a:xfrm>
          <a:off x="0" y="0"/>
          <a:ext cx="0" cy="0"/>
          <a:chOff x="0" y="0"/>
          <a:chExt cx="0" cy="0"/>
        </a:xfrm>
      </p:grpSpPr>
      <p:sp>
        <p:nvSpPr>
          <p:cNvPr id="65" name="Google Shape;65;p11"/>
          <p:cNvSpPr txBox="1"/>
          <p:nvPr>
            <p:ph idx="1" type="body"/>
          </p:nvPr>
        </p:nvSpPr>
        <p:spPr>
          <a:xfrm>
            <a:off x="7182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66" name="Google Shape;66;p11"/>
          <p:cNvSpPr txBox="1"/>
          <p:nvPr>
            <p:ph type="ctrTitle"/>
          </p:nvPr>
        </p:nvSpPr>
        <p:spPr>
          <a:xfrm>
            <a:off x="720000" y="377975"/>
            <a:ext cx="1337400" cy="946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1"/>
          <p:cNvSpPr/>
          <p:nvPr/>
        </p:nvSpPr>
        <p:spPr>
          <a:xfrm>
            <a:off x="-92200" y="550200"/>
            <a:ext cx="1781700" cy="630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spTree>
      <p:nvGrpSpPr>
        <p:cNvPr id="68" name="Shape 68"/>
        <p:cNvGrpSpPr/>
        <p:nvPr/>
      </p:nvGrpSpPr>
      <p:grpSpPr>
        <a:xfrm>
          <a:off x="0" y="0"/>
          <a:ext cx="0" cy="0"/>
          <a:chOff x="0" y="0"/>
          <a:chExt cx="0" cy="0"/>
        </a:xfrm>
      </p:grpSpPr>
      <p:sp>
        <p:nvSpPr>
          <p:cNvPr id="69" name="Google Shape;69;p12"/>
          <p:cNvSpPr txBox="1"/>
          <p:nvPr>
            <p:ph idx="1" type="body"/>
          </p:nvPr>
        </p:nvSpPr>
        <p:spPr>
          <a:xfrm>
            <a:off x="1251650" y="1435828"/>
            <a:ext cx="39615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70" name="Google Shape;70;p12"/>
          <p:cNvSpPr txBox="1"/>
          <p:nvPr>
            <p:ph idx="2" type="body"/>
          </p:nvPr>
        </p:nvSpPr>
        <p:spPr>
          <a:xfrm>
            <a:off x="5262400" y="1435828"/>
            <a:ext cx="39615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71" name="Google Shape;71;p12"/>
          <p:cNvSpPr txBox="1"/>
          <p:nvPr>
            <p:ph type="ctrTitle"/>
          </p:nvPr>
        </p:nvSpPr>
        <p:spPr>
          <a:xfrm>
            <a:off x="720000" y="377975"/>
            <a:ext cx="1337400" cy="946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2" name="Google Shape;72;p12"/>
          <p:cNvSpPr/>
          <p:nvPr/>
        </p:nvSpPr>
        <p:spPr>
          <a:xfrm>
            <a:off x="-92200" y="550200"/>
            <a:ext cx="1781700" cy="630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_1">
    <p:spTree>
      <p:nvGrpSpPr>
        <p:cNvPr id="73" name="Shape 7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11_1_1">
    <p:bg>
      <p:bgPr>
        <a:noFill/>
      </p:bgPr>
    </p:bg>
    <p:spTree>
      <p:nvGrpSpPr>
        <p:cNvPr id="74" name="Shape 7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iving Center Company Profile by Slidesgo" type="title">
  <p:cSld name="TITLE">
    <p:spTree>
      <p:nvGrpSpPr>
        <p:cNvPr id="75" name="Shape 75"/>
        <p:cNvGrpSpPr/>
        <p:nvPr/>
      </p:nvGrpSpPr>
      <p:grpSpPr>
        <a:xfrm>
          <a:off x="0" y="0"/>
          <a:ext cx="0" cy="0"/>
          <a:chOff x="0" y="0"/>
          <a:chExt cx="0" cy="0"/>
        </a:xfrm>
      </p:grpSpPr>
      <p:sp>
        <p:nvSpPr>
          <p:cNvPr id="76" name="Google Shape;76;p15"/>
          <p:cNvSpPr txBox="1"/>
          <p:nvPr>
            <p:ph type="ctrTitle"/>
          </p:nvPr>
        </p:nvSpPr>
        <p:spPr>
          <a:xfrm>
            <a:off x="1569700" y="817952"/>
            <a:ext cx="30006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atin typeface="Krona One"/>
                <a:ea typeface="Krona One"/>
                <a:cs typeface="Krona One"/>
                <a:sym typeface="Krona 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7" name="Google Shape;77;p15"/>
          <p:cNvSpPr txBox="1"/>
          <p:nvPr>
            <p:ph idx="1" type="subTitle"/>
          </p:nvPr>
        </p:nvSpPr>
        <p:spPr>
          <a:xfrm>
            <a:off x="1569700" y="2960400"/>
            <a:ext cx="1805700" cy="62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400">
                <a:solidFill>
                  <a:srgbClr val="FFFFFF"/>
                </a:solidFill>
                <a:latin typeface="Ubuntu"/>
                <a:ea typeface="Ubuntu"/>
                <a:cs typeface="Ubuntu"/>
                <a:sym typeface="Ubuntu"/>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 name="Google Shape;7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79" name="Google Shape;79;p15"/>
          <p:cNvSpPr/>
          <p:nvPr/>
        </p:nvSpPr>
        <p:spPr>
          <a:xfrm>
            <a:off x="127475" y="233280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15"/>
          <p:cNvGrpSpPr/>
          <p:nvPr/>
        </p:nvGrpSpPr>
        <p:grpSpPr>
          <a:xfrm>
            <a:off x="3389744" y="4759529"/>
            <a:ext cx="563794" cy="390619"/>
            <a:chOff x="3394506" y="4742861"/>
            <a:chExt cx="563794" cy="390619"/>
          </a:xfrm>
        </p:grpSpPr>
        <p:sp>
          <p:nvSpPr>
            <p:cNvPr id="83" name="Google Shape;83;p15"/>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15"/>
          <p:cNvGrpSpPr/>
          <p:nvPr/>
        </p:nvGrpSpPr>
        <p:grpSpPr>
          <a:xfrm>
            <a:off x="-1255789" y="1805"/>
            <a:ext cx="2699228" cy="5242522"/>
            <a:chOff x="-1255789" y="-99025"/>
            <a:chExt cx="2699228" cy="5242522"/>
          </a:xfrm>
        </p:grpSpPr>
        <p:grpSp>
          <p:nvGrpSpPr>
            <p:cNvPr id="86" name="Google Shape;86;p15"/>
            <p:cNvGrpSpPr/>
            <p:nvPr/>
          </p:nvGrpSpPr>
          <p:grpSpPr>
            <a:xfrm>
              <a:off x="-66750" y="-99025"/>
              <a:ext cx="246027" cy="5242522"/>
              <a:chOff x="-66750" y="-99025"/>
              <a:chExt cx="246027" cy="5242522"/>
            </a:xfrm>
          </p:grpSpPr>
          <p:sp>
            <p:nvSpPr>
              <p:cNvPr id="87" name="Google Shape;87;p15"/>
              <p:cNvSpPr/>
              <p:nvPr/>
            </p:nvSpPr>
            <p:spPr>
              <a:xfrm>
                <a:off x="-66750" y="-99025"/>
                <a:ext cx="246026"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75775" y="-99025"/>
                <a:ext cx="103502"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15"/>
            <p:cNvSpPr/>
            <p:nvPr/>
          </p:nvSpPr>
          <p:spPr>
            <a:xfrm>
              <a:off x="-587271" y="533756"/>
              <a:ext cx="2030710" cy="765299"/>
            </a:xfrm>
            <a:custGeom>
              <a:rect b="b" l="l" r="r" t="t"/>
              <a:pathLst>
                <a:path extrusionOk="0" h="3985" w="10574">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1255789" y="1631869"/>
              <a:ext cx="2031286" cy="765299"/>
            </a:xfrm>
            <a:custGeom>
              <a:rect b="b" l="l" r="r" t="t"/>
              <a:pathLst>
                <a:path extrusionOk="0" h="3985" w="10577">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rot="10800000">
              <a:off x="-916120" y="2729982"/>
              <a:ext cx="2031094" cy="765299"/>
            </a:xfrm>
            <a:custGeom>
              <a:rect b="b" l="l" r="r" t="t"/>
              <a:pathLst>
                <a:path extrusionOk="0" h="3985" w="10576">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flipH="1" rot="10800000">
              <a:off x="-580950" y="9084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flipH="1" rot="10800000">
              <a:off x="-910750" y="31046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rot="10800000">
              <a:off x="-1250325" y="20065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12_1_1">
    <p:spTree>
      <p:nvGrpSpPr>
        <p:cNvPr id="11" name="Shape 11"/>
        <p:cNvGrpSpPr/>
        <p:nvPr/>
      </p:nvGrpSpPr>
      <p:grpSpPr>
        <a:xfrm>
          <a:off x="0" y="0"/>
          <a:ext cx="0" cy="0"/>
          <a:chOff x="0" y="0"/>
          <a:chExt cx="0" cy="0"/>
        </a:xfrm>
      </p:grpSpPr>
      <p:sp>
        <p:nvSpPr>
          <p:cNvPr id="12" name="Google Shape;12;p3"/>
          <p:cNvSpPr txBox="1"/>
          <p:nvPr>
            <p:ph idx="1" type="subTitle"/>
          </p:nvPr>
        </p:nvSpPr>
        <p:spPr>
          <a:xfrm>
            <a:off x="1316463" y="2737978"/>
            <a:ext cx="1865400" cy="93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3" name="Google Shape;13;p3"/>
          <p:cNvSpPr txBox="1"/>
          <p:nvPr>
            <p:ph idx="2" type="subTitle"/>
          </p:nvPr>
        </p:nvSpPr>
        <p:spPr>
          <a:xfrm>
            <a:off x="6253762" y="2726800"/>
            <a:ext cx="1865400" cy="93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 name="Google Shape;14;p3"/>
          <p:cNvSpPr txBox="1"/>
          <p:nvPr>
            <p:ph idx="3" type="subTitle"/>
          </p:nvPr>
        </p:nvSpPr>
        <p:spPr>
          <a:xfrm>
            <a:off x="3623208" y="915850"/>
            <a:ext cx="1865400" cy="93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5" name="Google Shape;15;p3"/>
          <p:cNvSpPr txBox="1"/>
          <p:nvPr>
            <p:ph type="ctrTitle"/>
          </p:nvPr>
        </p:nvSpPr>
        <p:spPr>
          <a:xfrm>
            <a:off x="720000" y="377975"/>
            <a:ext cx="1337400" cy="946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6" name="Google Shape;16;p3"/>
          <p:cNvSpPr/>
          <p:nvPr/>
        </p:nvSpPr>
        <p:spPr>
          <a:xfrm flipH="1">
            <a:off x="2649025" y="-1201375"/>
            <a:ext cx="2761500" cy="55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92200" y="550200"/>
            <a:ext cx="1781700" cy="630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spTree>
      <p:nvGrpSpPr>
        <p:cNvPr id="18" name="Shape 18"/>
        <p:cNvGrpSpPr/>
        <p:nvPr/>
      </p:nvGrpSpPr>
      <p:grpSpPr>
        <a:xfrm>
          <a:off x="0" y="0"/>
          <a:ext cx="0" cy="0"/>
          <a:chOff x="0" y="0"/>
          <a:chExt cx="0" cy="0"/>
        </a:xfrm>
      </p:grpSpPr>
      <p:sp>
        <p:nvSpPr>
          <p:cNvPr id="19" name="Google Shape;19;p4"/>
          <p:cNvSpPr txBox="1"/>
          <p:nvPr>
            <p:ph type="ctrTitle"/>
          </p:nvPr>
        </p:nvSpPr>
        <p:spPr>
          <a:xfrm>
            <a:off x="2597546" y="65139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0" name="Google Shape;20;p4"/>
          <p:cNvSpPr txBox="1"/>
          <p:nvPr>
            <p:ph idx="1" type="subTitle"/>
          </p:nvPr>
        </p:nvSpPr>
        <p:spPr>
          <a:xfrm>
            <a:off x="2597546" y="106644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1" name="Google Shape;21;p4"/>
          <p:cNvSpPr txBox="1"/>
          <p:nvPr>
            <p:ph hasCustomPrompt="1" idx="2" type="title"/>
          </p:nvPr>
        </p:nvSpPr>
        <p:spPr>
          <a:xfrm>
            <a:off x="1379938" y="957373"/>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2" name="Google Shape;22;p4"/>
          <p:cNvSpPr txBox="1"/>
          <p:nvPr>
            <p:ph idx="3" type="ctrTitle"/>
          </p:nvPr>
        </p:nvSpPr>
        <p:spPr>
          <a:xfrm>
            <a:off x="3945275" y="144198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4"/>
          <p:cNvSpPr txBox="1"/>
          <p:nvPr>
            <p:ph idx="4" type="subTitle"/>
          </p:nvPr>
        </p:nvSpPr>
        <p:spPr>
          <a:xfrm>
            <a:off x="3945275" y="1855138"/>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4"/>
          <p:cNvSpPr txBox="1"/>
          <p:nvPr>
            <p:ph hasCustomPrompt="1" idx="5" type="title"/>
          </p:nvPr>
        </p:nvSpPr>
        <p:spPr>
          <a:xfrm>
            <a:off x="4296163" y="2883137"/>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4"/>
          <p:cNvSpPr txBox="1"/>
          <p:nvPr>
            <p:ph idx="6" type="ctrTitle"/>
          </p:nvPr>
        </p:nvSpPr>
        <p:spPr>
          <a:xfrm>
            <a:off x="5280206" y="2244642"/>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4"/>
          <p:cNvSpPr txBox="1"/>
          <p:nvPr>
            <p:ph idx="7" type="subTitle"/>
          </p:nvPr>
        </p:nvSpPr>
        <p:spPr>
          <a:xfrm>
            <a:off x="5280206" y="265779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4"/>
          <p:cNvSpPr txBox="1"/>
          <p:nvPr>
            <p:ph hasCustomPrompt="1" idx="8" type="title"/>
          </p:nvPr>
        </p:nvSpPr>
        <p:spPr>
          <a:xfrm>
            <a:off x="3426838" y="2242634"/>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8" name="Google Shape;28;p4"/>
          <p:cNvSpPr txBox="1"/>
          <p:nvPr>
            <p:ph idx="9" type="ctrTitle"/>
          </p:nvPr>
        </p:nvSpPr>
        <p:spPr>
          <a:xfrm>
            <a:off x="6444878" y="3030582"/>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9" name="Google Shape;29;p4"/>
          <p:cNvSpPr txBox="1"/>
          <p:nvPr>
            <p:ph idx="13" type="subTitle"/>
          </p:nvPr>
        </p:nvSpPr>
        <p:spPr>
          <a:xfrm>
            <a:off x="6444878" y="344563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0" name="Google Shape;30;p4"/>
          <p:cNvSpPr txBox="1"/>
          <p:nvPr>
            <p:ph hasCustomPrompt="1" idx="14" type="title"/>
          </p:nvPr>
        </p:nvSpPr>
        <p:spPr>
          <a:xfrm>
            <a:off x="2438988" y="1570510"/>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1" name="Google Shape;31;p4"/>
          <p:cNvSpPr txBox="1"/>
          <p:nvPr>
            <p:ph idx="15" type="ctrTitle"/>
          </p:nvPr>
        </p:nvSpPr>
        <p:spPr>
          <a:xfrm>
            <a:off x="720000" y="377975"/>
            <a:ext cx="1337400" cy="946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32" name="Google Shape;32;p4"/>
          <p:cNvSpPr/>
          <p:nvPr/>
        </p:nvSpPr>
        <p:spPr>
          <a:xfrm>
            <a:off x="-92200" y="550200"/>
            <a:ext cx="1781700" cy="630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 name="Google Shape;33;p4"/>
          <p:cNvPicPr preferRelativeResize="0"/>
          <p:nvPr/>
        </p:nvPicPr>
        <p:blipFill rotWithShape="1">
          <a:blip r:embed="rId2">
            <a:alphaModFix/>
          </a:blip>
          <a:srcRect b="0" l="-5163" r="-5163" t="0"/>
          <a:stretch/>
        </p:blipFill>
        <p:spPr>
          <a:xfrm>
            <a:off x="1858738" y="998175"/>
            <a:ext cx="627975" cy="1192426"/>
          </a:xfrm>
          <a:prstGeom prst="rect">
            <a:avLst/>
          </a:prstGeom>
          <a:noFill/>
          <a:ln>
            <a:noFill/>
          </a:ln>
        </p:spPr>
      </p:pic>
      <p:pic>
        <p:nvPicPr>
          <p:cNvPr id="34" name="Google Shape;34;p4"/>
          <p:cNvPicPr preferRelativeResize="0"/>
          <p:nvPr/>
        </p:nvPicPr>
        <p:blipFill rotWithShape="1">
          <a:blip r:embed="rId3">
            <a:alphaModFix/>
          </a:blip>
          <a:srcRect b="0" l="-6985" r="-6974" t="0"/>
          <a:stretch/>
        </p:blipFill>
        <p:spPr>
          <a:xfrm>
            <a:off x="3143619" y="1788688"/>
            <a:ext cx="587575" cy="1192425"/>
          </a:xfrm>
          <a:prstGeom prst="rect">
            <a:avLst/>
          </a:prstGeom>
          <a:noFill/>
          <a:ln>
            <a:noFill/>
          </a:ln>
        </p:spPr>
      </p:pic>
      <p:pic>
        <p:nvPicPr>
          <p:cNvPr id="35" name="Google Shape;35;p4"/>
          <p:cNvPicPr preferRelativeResize="0"/>
          <p:nvPr/>
        </p:nvPicPr>
        <p:blipFill rotWithShape="1">
          <a:blip r:embed="rId4">
            <a:alphaModFix/>
          </a:blip>
          <a:srcRect b="0" l="-1093" r="-1083" t="0"/>
          <a:stretch/>
        </p:blipFill>
        <p:spPr>
          <a:xfrm>
            <a:off x="5571661" y="3375372"/>
            <a:ext cx="661125" cy="1163225"/>
          </a:xfrm>
          <a:prstGeom prst="rect">
            <a:avLst/>
          </a:prstGeom>
          <a:noFill/>
          <a:ln>
            <a:noFill/>
          </a:ln>
        </p:spPr>
      </p:pic>
      <p:pic>
        <p:nvPicPr>
          <p:cNvPr id="36" name="Google Shape;36;p4"/>
          <p:cNvPicPr preferRelativeResize="0"/>
          <p:nvPr/>
        </p:nvPicPr>
        <p:blipFill rotWithShape="1">
          <a:blip r:embed="rId5">
            <a:alphaModFix/>
          </a:blip>
          <a:srcRect b="0" l="-17075" r="-17062" t="0"/>
          <a:stretch/>
        </p:blipFill>
        <p:spPr>
          <a:xfrm>
            <a:off x="4312130" y="2586506"/>
            <a:ext cx="759475" cy="12095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5">
    <p:spTree>
      <p:nvGrpSpPr>
        <p:cNvPr id="37" name="Shape 37"/>
        <p:cNvGrpSpPr/>
        <p:nvPr/>
      </p:nvGrpSpPr>
      <p:grpSpPr>
        <a:xfrm>
          <a:off x="0" y="0"/>
          <a:ext cx="0" cy="0"/>
          <a:chOff x="0" y="0"/>
          <a:chExt cx="0" cy="0"/>
        </a:xfrm>
      </p:grpSpPr>
      <p:sp>
        <p:nvSpPr>
          <p:cNvPr id="38" name="Google Shape;38;p5"/>
          <p:cNvSpPr txBox="1"/>
          <p:nvPr>
            <p:ph idx="1" type="subTitle"/>
          </p:nvPr>
        </p:nvSpPr>
        <p:spPr>
          <a:xfrm>
            <a:off x="2828850" y="2085625"/>
            <a:ext cx="3029100" cy="149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39" name="Google Shape;39;p5"/>
          <p:cNvSpPr txBox="1"/>
          <p:nvPr>
            <p:ph type="ctrTitle"/>
          </p:nvPr>
        </p:nvSpPr>
        <p:spPr>
          <a:xfrm>
            <a:off x="720000" y="377975"/>
            <a:ext cx="1337400" cy="946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40" name="Google Shape;40;p5"/>
          <p:cNvSpPr/>
          <p:nvPr/>
        </p:nvSpPr>
        <p:spPr>
          <a:xfrm>
            <a:off x="-92200" y="550200"/>
            <a:ext cx="1781700" cy="630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8">
    <p:spTree>
      <p:nvGrpSpPr>
        <p:cNvPr id="41" name="Shape 41"/>
        <p:cNvGrpSpPr/>
        <p:nvPr/>
      </p:nvGrpSpPr>
      <p:grpSpPr>
        <a:xfrm>
          <a:off x="0" y="0"/>
          <a:ext cx="0" cy="0"/>
          <a:chOff x="0" y="0"/>
          <a:chExt cx="0" cy="0"/>
        </a:xfrm>
      </p:grpSpPr>
      <p:sp>
        <p:nvSpPr>
          <p:cNvPr id="42" name="Google Shape;42;p6"/>
          <p:cNvSpPr txBox="1"/>
          <p:nvPr>
            <p:ph type="ctrTitle"/>
          </p:nvPr>
        </p:nvSpPr>
        <p:spPr>
          <a:xfrm>
            <a:off x="720000" y="377975"/>
            <a:ext cx="1337400" cy="946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43" name="Google Shape;43;p6"/>
          <p:cNvSpPr/>
          <p:nvPr/>
        </p:nvSpPr>
        <p:spPr>
          <a:xfrm>
            <a:off x="-92200" y="550200"/>
            <a:ext cx="1781700" cy="630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6_1">
    <p:spTree>
      <p:nvGrpSpPr>
        <p:cNvPr id="44" name="Shape 44"/>
        <p:cNvGrpSpPr/>
        <p:nvPr/>
      </p:nvGrpSpPr>
      <p:grpSpPr>
        <a:xfrm>
          <a:off x="0" y="0"/>
          <a:ext cx="0" cy="0"/>
          <a:chOff x="0" y="0"/>
          <a:chExt cx="0" cy="0"/>
        </a:xfrm>
      </p:grpSpPr>
      <p:sp>
        <p:nvSpPr>
          <p:cNvPr id="45" name="Google Shape;45;p7"/>
          <p:cNvSpPr txBox="1"/>
          <p:nvPr>
            <p:ph idx="1" type="subTitle"/>
          </p:nvPr>
        </p:nvSpPr>
        <p:spPr>
          <a:xfrm>
            <a:off x="2213250" y="1780575"/>
            <a:ext cx="4717500" cy="631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46" name="Google Shape;46;p7"/>
          <p:cNvSpPr txBox="1"/>
          <p:nvPr>
            <p:ph idx="2" type="subTitle"/>
          </p:nvPr>
        </p:nvSpPr>
        <p:spPr>
          <a:xfrm>
            <a:off x="3667500" y="2556775"/>
            <a:ext cx="1809000" cy="213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atin typeface="Unica One"/>
                <a:ea typeface="Unica One"/>
                <a:cs typeface="Unica One"/>
                <a:sym typeface="Unica 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s ">
  <p:cSld name="TITLE_ONLY_3">
    <p:spTree>
      <p:nvGrpSpPr>
        <p:cNvPr id="47" name="Shape 47"/>
        <p:cNvGrpSpPr/>
        <p:nvPr/>
      </p:nvGrpSpPr>
      <p:grpSpPr>
        <a:xfrm>
          <a:off x="0" y="0"/>
          <a:ext cx="0" cy="0"/>
          <a:chOff x="0" y="0"/>
          <a:chExt cx="0" cy="0"/>
        </a:xfrm>
      </p:grpSpPr>
      <p:sp>
        <p:nvSpPr>
          <p:cNvPr id="48" name="Google Shape;48;p8"/>
          <p:cNvSpPr txBox="1"/>
          <p:nvPr>
            <p:ph type="ctrTitle"/>
          </p:nvPr>
        </p:nvSpPr>
        <p:spPr>
          <a:xfrm>
            <a:off x="-7500" y="644663"/>
            <a:ext cx="4567800" cy="94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9" name="Google Shape;49;p8"/>
          <p:cNvSpPr txBox="1"/>
          <p:nvPr>
            <p:ph idx="1" type="subTitle"/>
          </p:nvPr>
        </p:nvSpPr>
        <p:spPr>
          <a:xfrm>
            <a:off x="877800" y="1499300"/>
            <a:ext cx="27972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0" name="Google Shape;50;p8"/>
          <p:cNvSpPr txBox="1"/>
          <p:nvPr>
            <p:ph idx="2" type="subTitle"/>
          </p:nvPr>
        </p:nvSpPr>
        <p:spPr>
          <a:xfrm>
            <a:off x="5455475" y="1499300"/>
            <a:ext cx="27972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1" name="Google Shape;51;p8"/>
          <p:cNvSpPr txBox="1"/>
          <p:nvPr>
            <p:ph idx="3" type="ctrTitle"/>
          </p:nvPr>
        </p:nvSpPr>
        <p:spPr>
          <a:xfrm>
            <a:off x="4560425" y="644663"/>
            <a:ext cx="4587300" cy="94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ONLY_2_1">
    <p:spTree>
      <p:nvGrpSpPr>
        <p:cNvPr id="52" name="Shape 52"/>
        <p:cNvGrpSpPr/>
        <p:nvPr/>
      </p:nvGrpSpPr>
      <p:grpSpPr>
        <a:xfrm>
          <a:off x="0" y="0"/>
          <a:ext cx="0" cy="0"/>
          <a:chOff x="0" y="0"/>
          <a:chExt cx="0" cy="0"/>
        </a:xfrm>
      </p:grpSpPr>
      <p:sp>
        <p:nvSpPr>
          <p:cNvPr id="53" name="Google Shape;53;p9"/>
          <p:cNvSpPr txBox="1"/>
          <p:nvPr>
            <p:ph idx="1" type="subTitle"/>
          </p:nvPr>
        </p:nvSpPr>
        <p:spPr>
          <a:xfrm>
            <a:off x="2640241" y="1227261"/>
            <a:ext cx="2602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54" name="Google Shape;54;p9"/>
          <p:cNvSpPr txBox="1"/>
          <p:nvPr>
            <p:ph idx="2" type="subTitle"/>
          </p:nvPr>
        </p:nvSpPr>
        <p:spPr>
          <a:xfrm>
            <a:off x="1832400" y="2236096"/>
            <a:ext cx="2602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55" name="Google Shape;55;p9"/>
          <p:cNvSpPr txBox="1"/>
          <p:nvPr>
            <p:ph type="ctrTitle"/>
          </p:nvPr>
        </p:nvSpPr>
        <p:spPr>
          <a:xfrm>
            <a:off x="2623486" y="994861"/>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r">
              <a:spcBef>
                <a:spcPts val="0"/>
              </a:spcBef>
              <a:spcAft>
                <a:spcPts val="0"/>
              </a:spcAft>
              <a:buSzPts val="1600"/>
              <a:buFont typeface="Unica One"/>
              <a:buNone/>
              <a:defRPr sz="1600">
                <a:latin typeface="Unica One"/>
                <a:ea typeface="Unica One"/>
                <a:cs typeface="Unica One"/>
                <a:sym typeface="Unica One"/>
              </a:defRPr>
            </a:lvl2pPr>
            <a:lvl3pPr lvl="2" rtl="0" algn="r">
              <a:spcBef>
                <a:spcPts val="0"/>
              </a:spcBef>
              <a:spcAft>
                <a:spcPts val="0"/>
              </a:spcAft>
              <a:buSzPts val="1600"/>
              <a:buFont typeface="Unica One"/>
              <a:buNone/>
              <a:defRPr sz="1600">
                <a:latin typeface="Unica One"/>
                <a:ea typeface="Unica One"/>
                <a:cs typeface="Unica One"/>
                <a:sym typeface="Unica One"/>
              </a:defRPr>
            </a:lvl3pPr>
            <a:lvl4pPr lvl="3" rtl="0" algn="r">
              <a:spcBef>
                <a:spcPts val="0"/>
              </a:spcBef>
              <a:spcAft>
                <a:spcPts val="0"/>
              </a:spcAft>
              <a:buSzPts val="1600"/>
              <a:buFont typeface="Unica One"/>
              <a:buNone/>
              <a:defRPr sz="1600">
                <a:latin typeface="Unica One"/>
                <a:ea typeface="Unica One"/>
                <a:cs typeface="Unica One"/>
                <a:sym typeface="Unica One"/>
              </a:defRPr>
            </a:lvl4pPr>
            <a:lvl5pPr lvl="4" rtl="0" algn="r">
              <a:spcBef>
                <a:spcPts val="0"/>
              </a:spcBef>
              <a:spcAft>
                <a:spcPts val="0"/>
              </a:spcAft>
              <a:buSzPts val="1600"/>
              <a:buFont typeface="Unica One"/>
              <a:buNone/>
              <a:defRPr sz="1600">
                <a:latin typeface="Unica One"/>
                <a:ea typeface="Unica One"/>
                <a:cs typeface="Unica One"/>
                <a:sym typeface="Unica One"/>
              </a:defRPr>
            </a:lvl5pPr>
            <a:lvl6pPr lvl="5" rtl="0" algn="r">
              <a:spcBef>
                <a:spcPts val="0"/>
              </a:spcBef>
              <a:spcAft>
                <a:spcPts val="0"/>
              </a:spcAft>
              <a:buSzPts val="1600"/>
              <a:buFont typeface="Unica One"/>
              <a:buNone/>
              <a:defRPr sz="1600">
                <a:latin typeface="Unica One"/>
                <a:ea typeface="Unica One"/>
                <a:cs typeface="Unica One"/>
                <a:sym typeface="Unica One"/>
              </a:defRPr>
            </a:lvl6pPr>
            <a:lvl7pPr lvl="6" rtl="0" algn="r">
              <a:spcBef>
                <a:spcPts val="0"/>
              </a:spcBef>
              <a:spcAft>
                <a:spcPts val="0"/>
              </a:spcAft>
              <a:buSzPts val="1600"/>
              <a:buFont typeface="Unica One"/>
              <a:buNone/>
              <a:defRPr sz="1600">
                <a:latin typeface="Unica One"/>
                <a:ea typeface="Unica One"/>
                <a:cs typeface="Unica One"/>
                <a:sym typeface="Unica One"/>
              </a:defRPr>
            </a:lvl7pPr>
            <a:lvl8pPr lvl="7" rtl="0" algn="r">
              <a:spcBef>
                <a:spcPts val="0"/>
              </a:spcBef>
              <a:spcAft>
                <a:spcPts val="0"/>
              </a:spcAft>
              <a:buSzPts val="1600"/>
              <a:buFont typeface="Unica One"/>
              <a:buNone/>
              <a:defRPr sz="1600">
                <a:latin typeface="Unica One"/>
                <a:ea typeface="Unica One"/>
                <a:cs typeface="Unica One"/>
                <a:sym typeface="Unica One"/>
              </a:defRPr>
            </a:lvl8pPr>
            <a:lvl9pPr lvl="8" rtl="0" algn="r">
              <a:spcBef>
                <a:spcPts val="0"/>
              </a:spcBef>
              <a:spcAft>
                <a:spcPts val="0"/>
              </a:spcAft>
              <a:buSzPts val="1600"/>
              <a:buFont typeface="Unica One"/>
              <a:buNone/>
              <a:defRPr sz="1600">
                <a:latin typeface="Unica One"/>
                <a:ea typeface="Unica One"/>
                <a:cs typeface="Unica One"/>
                <a:sym typeface="Unica One"/>
              </a:defRPr>
            </a:lvl9pPr>
          </a:lstStyle>
          <a:p/>
        </p:txBody>
      </p:sp>
      <p:sp>
        <p:nvSpPr>
          <p:cNvPr id="56" name="Google Shape;56;p9"/>
          <p:cNvSpPr txBox="1"/>
          <p:nvPr>
            <p:ph idx="3" type="ctrTitle"/>
          </p:nvPr>
        </p:nvSpPr>
        <p:spPr>
          <a:xfrm>
            <a:off x="1815600" y="2003696"/>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r">
              <a:spcBef>
                <a:spcPts val="0"/>
              </a:spcBef>
              <a:spcAft>
                <a:spcPts val="0"/>
              </a:spcAft>
              <a:buSzPts val="1600"/>
              <a:buFont typeface="Unica One"/>
              <a:buNone/>
              <a:defRPr sz="1600">
                <a:latin typeface="Unica One"/>
                <a:ea typeface="Unica One"/>
                <a:cs typeface="Unica One"/>
                <a:sym typeface="Unica One"/>
              </a:defRPr>
            </a:lvl2pPr>
            <a:lvl3pPr lvl="2" rtl="0" algn="r">
              <a:spcBef>
                <a:spcPts val="0"/>
              </a:spcBef>
              <a:spcAft>
                <a:spcPts val="0"/>
              </a:spcAft>
              <a:buSzPts val="1600"/>
              <a:buFont typeface="Unica One"/>
              <a:buNone/>
              <a:defRPr sz="1600">
                <a:latin typeface="Unica One"/>
                <a:ea typeface="Unica One"/>
                <a:cs typeface="Unica One"/>
                <a:sym typeface="Unica One"/>
              </a:defRPr>
            </a:lvl3pPr>
            <a:lvl4pPr lvl="3" rtl="0" algn="r">
              <a:spcBef>
                <a:spcPts val="0"/>
              </a:spcBef>
              <a:spcAft>
                <a:spcPts val="0"/>
              </a:spcAft>
              <a:buSzPts val="1600"/>
              <a:buFont typeface="Unica One"/>
              <a:buNone/>
              <a:defRPr sz="1600">
                <a:latin typeface="Unica One"/>
                <a:ea typeface="Unica One"/>
                <a:cs typeface="Unica One"/>
                <a:sym typeface="Unica One"/>
              </a:defRPr>
            </a:lvl4pPr>
            <a:lvl5pPr lvl="4" rtl="0" algn="r">
              <a:spcBef>
                <a:spcPts val="0"/>
              </a:spcBef>
              <a:spcAft>
                <a:spcPts val="0"/>
              </a:spcAft>
              <a:buSzPts val="1600"/>
              <a:buFont typeface="Unica One"/>
              <a:buNone/>
              <a:defRPr sz="1600">
                <a:latin typeface="Unica One"/>
                <a:ea typeface="Unica One"/>
                <a:cs typeface="Unica One"/>
                <a:sym typeface="Unica One"/>
              </a:defRPr>
            </a:lvl5pPr>
            <a:lvl6pPr lvl="5" rtl="0" algn="r">
              <a:spcBef>
                <a:spcPts val="0"/>
              </a:spcBef>
              <a:spcAft>
                <a:spcPts val="0"/>
              </a:spcAft>
              <a:buSzPts val="1600"/>
              <a:buFont typeface="Unica One"/>
              <a:buNone/>
              <a:defRPr sz="1600">
                <a:latin typeface="Unica One"/>
                <a:ea typeface="Unica One"/>
                <a:cs typeface="Unica One"/>
                <a:sym typeface="Unica One"/>
              </a:defRPr>
            </a:lvl6pPr>
            <a:lvl7pPr lvl="6" rtl="0" algn="r">
              <a:spcBef>
                <a:spcPts val="0"/>
              </a:spcBef>
              <a:spcAft>
                <a:spcPts val="0"/>
              </a:spcAft>
              <a:buSzPts val="1600"/>
              <a:buFont typeface="Unica One"/>
              <a:buNone/>
              <a:defRPr sz="1600">
                <a:latin typeface="Unica One"/>
                <a:ea typeface="Unica One"/>
                <a:cs typeface="Unica One"/>
                <a:sym typeface="Unica One"/>
              </a:defRPr>
            </a:lvl7pPr>
            <a:lvl8pPr lvl="7" rtl="0" algn="r">
              <a:spcBef>
                <a:spcPts val="0"/>
              </a:spcBef>
              <a:spcAft>
                <a:spcPts val="0"/>
              </a:spcAft>
              <a:buSzPts val="1600"/>
              <a:buFont typeface="Unica One"/>
              <a:buNone/>
              <a:defRPr sz="1600">
                <a:latin typeface="Unica One"/>
                <a:ea typeface="Unica One"/>
                <a:cs typeface="Unica One"/>
                <a:sym typeface="Unica One"/>
              </a:defRPr>
            </a:lvl8pPr>
            <a:lvl9pPr lvl="8" rtl="0" algn="r">
              <a:spcBef>
                <a:spcPts val="0"/>
              </a:spcBef>
              <a:spcAft>
                <a:spcPts val="0"/>
              </a:spcAft>
              <a:buSzPts val="1600"/>
              <a:buFont typeface="Unica One"/>
              <a:buNone/>
              <a:defRPr sz="1600">
                <a:latin typeface="Unica One"/>
                <a:ea typeface="Unica One"/>
                <a:cs typeface="Unica One"/>
                <a:sym typeface="Unica One"/>
              </a:defRPr>
            </a:lvl9pPr>
          </a:lstStyle>
          <a:p/>
        </p:txBody>
      </p:sp>
      <p:sp>
        <p:nvSpPr>
          <p:cNvPr id="57" name="Google Shape;57;p9"/>
          <p:cNvSpPr txBox="1"/>
          <p:nvPr>
            <p:ph idx="4" type="subTitle"/>
          </p:nvPr>
        </p:nvSpPr>
        <p:spPr>
          <a:xfrm>
            <a:off x="994200" y="3244639"/>
            <a:ext cx="2602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58" name="Google Shape;58;p9"/>
          <p:cNvSpPr txBox="1"/>
          <p:nvPr>
            <p:ph idx="5" type="ctrTitle"/>
          </p:nvPr>
        </p:nvSpPr>
        <p:spPr>
          <a:xfrm>
            <a:off x="977400" y="3012239"/>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r">
              <a:spcBef>
                <a:spcPts val="0"/>
              </a:spcBef>
              <a:spcAft>
                <a:spcPts val="0"/>
              </a:spcAft>
              <a:buSzPts val="1600"/>
              <a:buFont typeface="Unica One"/>
              <a:buNone/>
              <a:defRPr sz="1600">
                <a:latin typeface="Unica One"/>
                <a:ea typeface="Unica One"/>
                <a:cs typeface="Unica One"/>
                <a:sym typeface="Unica One"/>
              </a:defRPr>
            </a:lvl2pPr>
            <a:lvl3pPr lvl="2" rtl="0" algn="r">
              <a:spcBef>
                <a:spcPts val="0"/>
              </a:spcBef>
              <a:spcAft>
                <a:spcPts val="0"/>
              </a:spcAft>
              <a:buSzPts val="1600"/>
              <a:buFont typeface="Unica One"/>
              <a:buNone/>
              <a:defRPr sz="1600">
                <a:latin typeface="Unica One"/>
                <a:ea typeface="Unica One"/>
                <a:cs typeface="Unica One"/>
                <a:sym typeface="Unica One"/>
              </a:defRPr>
            </a:lvl3pPr>
            <a:lvl4pPr lvl="3" rtl="0" algn="r">
              <a:spcBef>
                <a:spcPts val="0"/>
              </a:spcBef>
              <a:spcAft>
                <a:spcPts val="0"/>
              </a:spcAft>
              <a:buSzPts val="1600"/>
              <a:buFont typeface="Unica One"/>
              <a:buNone/>
              <a:defRPr sz="1600">
                <a:latin typeface="Unica One"/>
                <a:ea typeface="Unica One"/>
                <a:cs typeface="Unica One"/>
                <a:sym typeface="Unica One"/>
              </a:defRPr>
            </a:lvl4pPr>
            <a:lvl5pPr lvl="4" rtl="0" algn="r">
              <a:spcBef>
                <a:spcPts val="0"/>
              </a:spcBef>
              <a:spcAft>
                <a:spcPts val="0"/>
              </a:spcAft>
              <a:buSzPts val="1600"/>
              <a:buFont typeface="Unica One"/>
              <a:buNone/>
              <a:defRPr sz="1600">
                <a:latin typeface="Unica One"/>
                <a:ea typeface="Unica One"/>
                <a:cs typeface="Unica One"/>
                <a:sym typeface="Unica One"/>
              </a:defRPr>
            </a:lvl5pPr>
            <a:lvl6pPr lvl="5" rtl="0" algn="r">
              <a:spcBef>
                <a:spcPts val="0"/>
              </a:spcBef>
              <a:spcAft>
                <a:spcPts val="0"/>
              </a:spcAft>
              <a:buSzPts val="1600"/>
              <a:buFont typeface="Unica One"/>
              <a:buNone/>
              <a:defRPr sz="1600">
                <a:latin typeface="Unica One"/>
                <a:ea typeface="Unica One"/>
                <a:cs typeface="Unica One"/>
                <a:sym typeface="Unica One"/>
              </a:defRPr>
            </a:lvl6pPr>
            <a:lvl7pPr lvl="6" rtl="0" algn="r">
              <a:spcBef>
                <a:spcPts val="0"/>
              </a:spcBef>
              <a:spcAft>
                <a:spcPts val="0"/>
              </a:spcAft>
              <a:buSzPts val="1600"/>
              <a:buFont typeface="Unica One"/>
              <a:buNone/>
              <a:defRPr sz="1600">
                <a:latin typeface="Unica One"/>
                <a:ea typeface="Unica One"/>
                <a:cs typeface="Unica One"/>
                <a:sym typeface="Unica One"/>
              </a:defRPr>
            </a:lvl7pPr>
            <a:lvl8pPr lvl="7" rtl="0" algn="r">
              <a:spcBef>
                <a:spcPts val="0"/>
              </a:spcBef>
              <a:spcAft>
                <a:spcPts val="0"/>
              </a:spcAft>
              <a:buSzPts val="1600"/>
              <a:buFont typeface="Unica One"/>
              <a:buNone/>
              <a:defRPr sz="1600">
                <a:latin typeface="Unica One"/>
                <a:ea typeface="Unica One"/>
                <a:cs typeface="Unica One"/>
                <a:sym typeface="Unica One"/>
              </a:defRPr>
            </a:lvl8pPr>
            <a:lvl9pPr lvl="8" rtl="0" algn="r">
              <a:spcBef>
                <a:spcPts val="0"/>
              </a:spcBef>
              <a:spcAft>
                <a:spcPts val="0"/>
              </a:spcAft>
              <a:buSzPts val="1600"/>
              <a:buFont typeface="Unica One"/>
              <a:buNone/>
              <a:defRPr sz="1600">
                <a:latin typeface="Unica One"/>
                <a:ea typeface="Unica One"/>
                <a:cs typeface="Unica One"/>
                <a:sym typeface="Unica One"/>
              </a:defRPr>
            </a:lvl9pPr>
          </a:lstStyle>
          <a:p/>
        </p:txBody>
      </p:sp>
      <p:sp>
        <p:nvSpPr>
          <p:cNvPr id="59" name="Google Shape;59;p9"/>
          <p:cNvSpPr txBox="1"/>
          <p:nvPr>
            <p:ph idx="6" type="ctrTitle"/>
          </p:nvPr>
        </p:nvSpPr>
        <p:spPr>
          <a:xfrm>
            <a:off x="720000" y="377975"/>
            <a:ext cx="1249200" cy="9462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0" name="Google Shape;60;p9"/>
          <p:cNvSpPr/>
          <p:nvPr/>
        </p:nvSpPr>
        <p:spPr>
          <a:xfrm>
            <a:off x="-92200" y="550200"/>
            <a:ext cx="1781700" cy="630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1_1_2_1">
    <p:spTree>
      <p:nvGrpSpPr>
        <p:cNvPr id="61" name="Shape 61"/>
        <p:cNvGrpSpPr/>
        <p:nvPr/>
      </p:nvGrpSpPr>
      <p:grpSpPr>
        <a:xfrm>
          <a:off x="0" y="0"/>
          <a:ext cx="0" cy="0"/>
          <a:chOff x="0" y="0"/>
          <a:chExt cx="0" cy="0"/>
        </a:xfrm>
      </p:grpSpPr>
      <p:sp>
        <p:nvSpPr>
          <p:cNvPr id="62" name="Google Shape;62;p10"/>
          <p:cNvSpPr txBox="1"/>
          <p:nvPr>
            <p:ph type="ctrTitle"/>
          </p:nvPr>
        </p:nvSpPr>
        <p:spPr>
          <a:xfrm>
            <a:off x="2638350" y="-156902"/>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Clr>
                <a:srgbClr val="FFFFFF"/>
              </a:buClr>
              <a:buSzPts val="1600"/>
              <a:buNone/>
              <a:defRPr sz="1600">
                <a:solidFill>
                  <a:srgbClr val="FFFFFF"/>
                </a:solidFill>
              </a:defRPr>
            </a:lvl2pPr>
            <a:lvl3pPr lvl="2" rtl="0" algn="ctr">
              <a:spcBef>
                <a:spcPts val="0"/>
              </a:spcBef>
              <a:spcAft>
                <a:spcPts val="0"/>
              </a:spcAft>
              <a:buClr>
                <a:srgbClr val="FFFFFF"/>
              </a:buClr>
              <a:buSzPts val="1600"/>
              <a:buNone/>
              <a:defRPr sz="1600">
                <a:solidFill>
                  <a:srgbClr val="FFFFFF"/>
                </a:solidFill>
              </a:defRPr>
            </a:lvl3pPr>
            <a:lvl4pPr lvl="3" rtl="0" algn="ctr">
              <a:spcBef>
                <a:spcPts val="0"/>
              </a:spcBef>
              <a:spcAft>
                <a:spcPts val="0"/>
              </a:spcAft>
              <a:buClr>
                <a:srgbClr val="FFFFFF"/>
              </a:buClr>
              <a:buSzPts val="1600"/>
              <a:buNone/>
              <a:defRPr sz="1600">
                <a:solidFill>
                  <a:srgbClr val="FFFFFF"/>
                </a:solidFill>
              </a:defRPr>
            </a:lvl4pPr>
            <a:lvl5pPr lvl="4" rtl="0" algn="ctr">
              <a:spcBef>
                <a:spcPts val="0"/>
              </a:spcBef>
              <a:spcAft>
                <a:spcPts val="0"/>
              </a:spcAft>
              <a:buClr>
                <a:srgbClr val="FFFFFF"/>
              </a:buClr>
              <a:buSzPts val="1600"/>
              <a:buNone/>
              <a:defRPr sz="1600">
                <a:solidFill>
                  <a:srgbClr val="FFFFFF"/>
                </a:solidFill>
              </a:defRPr>
            </a:lvl5pPr>
            <a:lvl6pPr lvl="5" rtl="0" algn="ctr">
              <a:spcBef>
                <a:spcPts val="0"/>
              </a:spcBef>
              <a:spcAft>
                <a:spcPts val="0"/>
              </a:spcAft>
              <a:buClr>
                <a:srgbClr val="FFFFFF"/>
              </a:buClr>
              <a:buSzPts val="1600"/>
              <a:buNone/>
              <a:defRPr sz="1600">
                <a:solidFill>
                  <a:srgbClr val="FFFFFF"/>
                </a:solidFill>
              </a:defRPr>
            </a:lvl6pPr>
            <a:lvl7pPr lvl="6" rtl="0" algn="ctr">
              <a:spcBef>
                <a:spcPts val="0"/>
              </a:spcBef>
              <a:spcAft>
                <a:spcPts val="0"/>
              </a:spcAft>
              <a:buClr>
                <a:srgbClr val="FFFFFF"/>
              </a:buClr>
              <a:buSzPts val="1600"/>
              <a:buNone/>
              <a:defRPr sz="1600">
                <a:solidFill>
                  <a:srgbClr val="FFFFFF"/>
                </a:solidFill>
              </a:defRPr>
            </a:lvl7pPr>
            <a:lvl8pPr lvl="7" rtl="0" algn="ctr">
              <a:spcBef>
                <a:spcPts val="0"/>
              </a:spcBef>
              <a:spcAft>
                <a:spcPts val="0"/>
              </a:spcAft>
              <a:buClr>
                <a:srgbClr val="FFFFFF"/>
              </a:buClr>
              <a:buSzPts val="1600"/>
              <a:buNone/>
              <a:defRPr sz="1600">
                <a:solidFill>
                  <a:srgbClr val="FFFFFF"/>
                </a:solidFill>
              </a:defRPr>
            </a:lvl8pPr>
            <a:lvl9pPr lvl="8" rtl="0" algn="ctr">
              <a:spcBef>
                <a:spcPts val="0"/>
              </a:spcBef>
              <a:spcAft>
                <a:spcPts val="0"/>
              </a:spcAft>
              <a:buClr>
                <a:srgbClr val="FFFFFF"/>
              </a:buClr>
              <a:buSzPts val="1600"/>
              <a:buNone/>
              <a:defRPr sz="1600">
                <a:solidFill>
                  <a:srgbClr val="FFFFFF"/>
                </a:solidFill>
              </a:defRPr>
            </a:lvl9pPr>
          </a:lstStyle>
          <a:p/>
        </p:txBody>
      </p:sp>
      <p:sp>
        <p:nvSpPr>
          <p:cNvPr id="63" name="Google Shape;63;p10"/>
          <p:cNvSpPr txBox="1"/>
          <p:nvPr>
            <p:ph idx="1" type="subTitle"/>
          </p:nvPr>
        </p:nvSpPr>
        <p:spPr>
          <a:xfrm>
            <a:off x="3031200" y="1857025"/>
            <a:ext cx="30816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22262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Unica One"/>
              <a:buNone/>
              <a:defRPr sz="2800">
                <a:solidFill>
                  <a:schemeClr val="lt1"/>
                </a:solidFill>
                <a:latin typeface="Unica One"/>
                <a:ea typeface="Unica One"/>
                <a:cs typeface="Unica One"/>
                <a:sym typeface="Unica One"/>
              </a:defRPr>
            </a:lvl1pPr>
            <a:lvl2pPr lvl="1"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2pPr>
            <a:lvl3pPr lvl="2"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3pPr>
            <a:lvl4pPr lvl="3"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4pPr>
            <a:lvl5pPr lvl="4"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5pPr>
            <a:lvl6pPr lvl="5"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6pPr>
            <a:lvl7pPr lvl="6"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7pPr>
            <a:lvl8pPr lvl="7"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8pPr>
            <a:lvl9pPr lvl="8"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1pPr>
            <a:lvl2pPr indent="-304800" lvl="1" marL="914400" rtl="0">
              <a:lnSpc>
                <a:spcPct val="115000"/>
              </a:lnSpc>
              <a:spcBef>
                <a:spcPts val="160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2pPr>
            <a:lvl3pPr indent="-304800" lvl="2" marL="1371600" rtl="0">
              <a:lnSpc>
                <a:spcPct val="115000"/>
              </a:lnSpc>
              <a:spcBef>
                <a:spcPts val="160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3pPr>
            <a:lvl4pPr indent="-304800" lvl="3" marL="1828800" rtl="0">
              <a:lnSpc>
                <a:spcPct val="115000"/>
              </a:lnSpc>
              <a:spcBef>
                <a:spcPts val="160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4pPr>
            <a:lvl5pPr indent="-304800" lvl="4" marL="2286000" rtl="0">
              <a:lnSpc>
                <a:spcPct val="115000"/>
              </a:lnSpc>
              <a:spcBef>
                <a:spcPts val="160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5pPr>
            <a:lvl6pPr indent="-304800" lvl="5" marL="2743200" rtl="0">
              <a:lnSpc>
                <a:spcPct val="115000"/>
              </a:lnSpc>
              <a:spcBef>
                <a:spcPts val="160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6pPr>
            <a:lvl7pPr indent="-304800" lvl="6" marL="3200400" rtl="0">
              <a:lnSpc>
                <a:spcPct val="115000"/>
              </a:lnSpc>
              <a:spcBef>
                <a:spcPts val="160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7pPr>
            <a:lvl8pPr indent="-304800" lvl="7" marL="3657600" rtl="0">
              <a:lnSpc>
                <a:spcPct val="115000"/>
              </a:lnSpc>
              <a:spcBef>
                <a:spcPts val="160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8pPr>
            <a:lvl9pPr indent="-304800" lvl="8" marL="4114800" rtl="0">
              <a:lnSpc>
                <a:spcPct val="115000"/>
              </a:lnSpc>
              <a:spcBef>
                <a:spcPts val="1600"/>
              </a:spcBef>
              <a:spcAft>
                <a:spcPts val="1600"/>
              </a:spcAft>
              <a:buClr>
                <a:schemeClr val="lt1"/>
              </a:buClr>
              <a:buSzPts val="1200"/>
              <a:buFont typeface="Lato Light"/>
              <a:buChar char="■"/>
              <a:defRPr sz="1200">
                <a:solidFill>
                  <a:schemeClr val="lt1"/>
                </a:solidFill>
                <a:latin typeface="Lato Light"/>
                <a:ea typeface="Lato Light"/>
                <a:cs typeface="Lato Light"/>
                <a:sym typeface="La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s://datamall.lta.gov.sg/content/dam/datamall/datasets/Geospatial/BusStopLocation.zip" TargetMode="External"/><Relationship Id="rId4" Type="http://schemas.openxmlformats.org/officeDocument/2006/relationships/hyperlink" Target="https://datamall.lta.gov.sg/content/dam/datamall/datasets/Geospatial/TrainStation.zip"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hyperlink" Target="https://data.gov.sg/dataset/master-plan-2014-subzone-boundary-web?resource_id=1c6b586b-61ca-45a9-b704-df4c9057fbd6" TargetMode="External"/><Relationship Id="rId4" Type="http://schemas.openxmlformats.org/officeDocument/2006/relationships/hyperlink" Target="https://www.singstat.gov.sg/-/media/files/find_data/population/statistical_tables/singapore-residents-by-planning-areasubzone-age-group-sex-and-type-of-dwelling-june-20002020.xlsx" TargetMode="External"/><Relationship Id="rId5" Type="http://schemas.openxmlformats.org/officeDocument/2006/relationships/hyperlink" Target="https://data.gov.sg/dataset/average-monthly-household-income-from-each-source-by-type-of-dwell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2.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40.png"/><Relationship Id="rId6"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40.png"/><Relationship Id="rId6"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44.png"/><Relationship Id="rId4" Type="http://schemas.openxmlformats.org/officeDocument/2006/relationships/image" Target="../media/image39.png"/><Relationship Id="rId5"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4.png"/><Relationship Id="rId4" Type="http://schemas.openxmlformats.org/officeDocument/2006/relationships/image" Target="../media/image39.png"/><Relationship Id="rId5"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42.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42.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2.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56.pn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56.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20" Type="http://schemas.openxmlformats.org/officeDocument/2006/relationships/hyperlink" Target="https://towardsdatascience.com/why-does-stationarity-matter-in-time-series-analysis-e2fb7be74454" TargetMode="External"/><Relationship Id="rId22" Type="http://schemas.openxmlformats.org/officeDocument/2006/relationships/hyperlink" Target="https://machinelearningmastery.com/grid-search-arima-hyperparameters-with-python/" TargetMode="External"/><Relationship Id="rId21" Type="http://schemas.openxmlformats.org/officeDocument/2006/relationships/hyperlink" Target="https://machinelearningmastery.com/remove-trends-seasonality-difference-transform-python/" TargetMode="External"/><Relationship Id="rId24" Type="http://schemas.openxmlformats.org/officeDocument/2006/relationships/hyperlink" Target="https://levelup.gitconnected.com/decision-tree-regression-df9e24ffe59a" TargetMode="External"/><Relationship Id="rId23" Type="http://schemas.openxmlformats.org/officeDocument/2006/relationships/hyperlink" Target="https://stackoverflow.com/questions/59922291/how-to-reverse-a-seasonal-log-difference-of-timeseries-in-python" TargetMode="External"/><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hyperlink" Target="https://datamall.lta.gov.sg/content/dam/datamall/datasets/LTA_DataMall_API_User_Guide.pdf" TargetMode="External"/><Relationship Id="rId4" Type="http://schemas.openxmlformats.org/officeDocument/2006/relationships/hyperlink" Target="https://www.analyticsvidhya.com/blog/2015/11/easy-methods-deal-categorical-variables-predictive-modeling/" TargetMode="External"/><Relationship Id="rId9" Type="http://schemas.openxmlformats.org/officeDocument/2006/relationships/hyperlink" Target="https://pandas.pydata.org/pandas-docs/stable/reference/api/pandas.MultiIndex.html" TargetMode="External"/><Relationship Id="rId26" Type="http://schemas.openxmlformats.org/officeDocument/2006/relationships/hyperlink" Target="https://www.singstat.gov.sg/-/media/files/publications/population/population2018-map1.pdf" TargetMode="External"/><Relationship Id="rId25" Type="http://schemas.openxmlformats.org/officeDocument/2006/relationships/hyperlink" Target="https://levelup.gitconnected.com/random-forest-regression-209c0f354c84" TargetMode="External"/><Relationship Id="rId28" Type="http://schemas.openxmlformats.org/officeDocument/2006/relationships/hyperlink" Target="https://towardsdatascience.com/forecasting-with-python-and-tableau-dd37a218a1e5" TargetMode="External"/><Relationship Id="rId27" Type="http://schemas.openxmlformats.org/officeDocument/2006/relationships/hyperlink" Target="https://help.tableau.com/current/pro/desktop/en-us/parameters_create.htm" TargetMode="External"/><Relationship Id="rId5" Type="http://schemas.openxmlformats.org/officeDocument/2006/relationships/hyperlink" Target="https://stackoverflow.com/questions/65399747/turn-rows-duplicates-into-columns-headers" TargetMode="External"/><Relationship Id="rId6" Type="http://schemas.openxmlformats.org/officeDocument/2006/relationships/hyperlink" Target="https://www.shanelynn.ie/merge-join-dataframes-python-pandas-index-1/" TargetMode="External"/><Relationship Id="rId7" Type="http://schemas.openxmlformats.org/officeDocument/2006/relationships/hyperlink" Target="https://www.scribbr.com/methodology/confounding-variables/" TargetMode="External"/><Relationship Id="rId8" Type="http://schemas.openxmlformats.org/officeDocument/2006/relationships/hyperlink" Target="https://www.algosome.com/articles/dummy-variable-trap-regression.html" TargetMode="External"/><Relationship Id="rId11" Type="http://schemas.openxmlformats.org/officeDocument/2006/relationships/hyperlink" Target="https://pandas.pydata.org/docs/reference/api/pandas.DataFrame.loc.html" TargetMode="External"/><Relationship Id="rId10" Type="http://schemas.openxmlformats.org/officeDocument/2006/relationships/hyperlink" Target="https://www.geeksforgeeks.org/adding-new-column-to-existing-dataframe-in-pandas/" TargetMode="External"/><Relationship Id="rId13" Type="http://schemas.openxmlformats.org/officeDocument/2006/relationships/hyperlink" Target="https://pandas.pydata.org/docs/reference/api/pandas.concat.html" TargetMode="External"/><Relationship Id="rId12" Type="http://schemas.openxmlformats.org/officeDocument/2006/relationships/hyperlink" Target="https://stackoverflow.com/questions/14507794/pandas-how-to-flatten-a-hierarchical-index-in-columns" TargetMode="External"/><Relationship Id="rId15" Type="http://schemas.openxmlformats.org/officeDocument/2006/relationships/hyperlink" Target="https://data.gov.sg/dataset/road-traffic-conditions" TargetMode="External"/><Relationship Id="rId14" Type="http://schemas.openxmlformats.org/officeDocument/2006/relationships/hyperlink" Target="https://stackoverflow.com/questions/17134716/convert-dataframe-column-type-from-string-to-datetime-dd-mm-yyyy-format" TargetMode="External"/><Relationship Id="rId17" Type="http://schemas.openxmlformats.org/officeDocument/2006/relationships/hyperlink" Target="https://pandas.pydata.org/docs/reference/api/pandas.DataFrame.set_index.html" TargetMode="External"/><Relationship Id="rId16" Type="http://schemas.openxmlformats.org/officeDocument/2006/relationships/hyperlink" Target="https://www.machinelearningplus.com/time-series/vector-autoregression-examples-python/" TargetMode="External"/><Relationship Id="rId19" Type="http://schemas.openxmlformats.org/officeDocument/2006/relationships/hyperlink" Target="https://www.statisticshowto.com/lag-plot/" TargetMode="External"/><Relationship Id="rId18" Type="http://schemas.openxmlformats.org/officeDocument/2006/relationships/hyperlink" Target="https://machinelearningmastery.com/backtest-machine-learning-models-time-series-forecasting/"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datamall2.mytransport.sg/ltaodataservice/PV/Bus" TargetMode="External"/><Relationship Id="rId4" Type="http://schemas.openxmlformats.org/officeDocument/2006/relationships/hyperlink" Target="http://datamall2.mytransport.sg/ltaodataservice/PV/Trai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6"/>
          <p:cNvPicPr preferRelativeResize="0"/>
          <p:nvPr/>
        </p:nvPicPr>
        <p:blipFill rotWithShape="1">
          <a:blip r:embed="rId3">
            <a:alphaModFix/>
          </a:blip>
          <a:srcRect b="0" l="0" r="0" t="0"/>
          <a:stretch/>
        </p:blipFill>
        <p:spPr>
          <a:xfrm>
            <a:off x="0" y="12"/>
            <a:ext cx="9144000" cy="5143492"/>
          </a:xfrm>
          <a:prstGeom prst="rect">
            <a:avLst/>
          </a:prstGeom>
          <a:noFill/>
          <a:ln>
            <a:noFill/>
          </a:ln>
        </p:spPr>
      </p:pic>
      <p:sp>
        <p:nvSpPr>
          <p:cNvPr id="100" name="Google Shape;100;p16"/>
          <p:cNvSpPr txBox="1"/>
          <p:nvPr/>
        </p:nvSpPr>
        <p:spPr>
          <a:xfrm>
            <a:off x="1011150" y="327800"/>
            <a:ext cx="71217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800">
                <a:solidFill>
                  <a:srgbClr val="FFFFFF"/>
                </a:solidFill>
                <a:latin typeface="Unica One"/>
                <a:ea typeface="Unica One"/>
                <a:cs typeface="Unica One"/>
                <a:sym typeface="Unica One"/>
              </a:rPr>
              <a:t>THE</a:t>
            </a:r>
            <a:r>
              <a:rPr lang="en" sz="4400">
                <a:solidFill>
                  <a:schemeClr val="accent2"/>
                </a:solidFill>
                <a:latin typeface="Unica One"/>
                <a:ea typeface="Unica One"/>
                <a:cs typeface="Unica One"/>
                <a:sym typeface="Unica One"/>
              </a:rPr>
              <a:t>|</a:t>
            </a:r>
            <a:r>
              <a:rPr b="1" lang="en" sz="4400">
                <a:solidFill>
                  <a:schemeClr val="accent2"/>
                </a:solidFill>
                <a:latin typeface="Unica One"/>
                <a:ea typeface="Unica One"/>
                <a:cs typeface="Unica One"/>
                <a:sym typeface="Unica One"/>
              </a:rPr>
              <a:t>PATHFINDERS</a:t>
            </a:r>
            <a:endParaRPr b="1" sz="4400">
              <a:solidFill>
                <a:schemeClr val="accent2"/>
              </a:solidFill>
              <a:latin typeface="Unica One"/>
              <a:ea typeface="Unica One"/>
              <a:cs typeface="Unica One"/>
              <a:sym typeface="Unica One"/>
            </a:endParaRPr>
          </a:p>
        </p:txBody>
      </p:sp>
      <p:sp>
        <p:nvSpPr>
          <p:cNvPr id="101" name="Google Shape;101;p16"/>
          <p:cNvSpPr txBox="1"/>
          <p:nvPr/>
        </p:nvSpPr>
        <p:spPr>
          <a:xfrm>
            <a:off x="1011150" y="2376325"/>
            <a:ext cx="7121700" cy="1215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chemeClr val="lt1"/>
                </a:solidFill>
                <a:latin typeface="Unica One"/>
                <a:ea typeface="Unica One"/>
                <a:cs typeface="Unica One"/>
                <a:sym typeface="Unica One"/>
              </a:rPr>
              <a:t>Blazing new trails </a:t>
            </a:r>
            <a:endParaRPr sz="2700">
              <a:solidFill>
                <a:schemeClr val="lt1"/>
              </a:solidFill>
              <a:latin typeface="Unica One"/>
              <a:ea typeface="Unica One"/>
              <a:cs typeface="Unica One"/>
              <a:sym typeface="Unica One"/>
            </a:endParaRPr>
          </a:p>
          <a:p>
            <a:pPr indent="0" lvl="0" marL="0" rtl="0" algn="ctr">
              <a:spcBef>
                <a:spcPts val="0"/>
              </a:spcBef>
              <a:spcAft>
                <a:spcPts val="0"/>
              </a:spcAft>
              <a:buClr>
                <a:schemeClr val="dk1"/>
              </a:buClr>
              <a:buSzPts val="1100"/>
              <a:buFont typeface="Arial"/>
              <a:buNone/>
            </a:pPr>
            <a:r>
              <a:rPr lang="en" sz="4000">
                <a:solidFill>
                  <a:schemeClr val="accent2"/>
                </a:solidFill>
                <a:latin typeface="Unica One"/>
                <a:ea typeface="Unica One"/>
                <a:cs typeface="Unica One"/>
                <a:sym typeface="Unica One"/>
              </a:rPr>
              <a:t>USING AI</a:t>
            </a:r>
            <a:endParaRPr b="1" sz="1600">
              <a:solidFill>
                <a:srgbClr val="00ABBF"/>
              </a:solidFill>
              <a:latin typeface="Unica One"/>
              <a:ea typeface="Unica One"/>
              <a:cs typeface="Unica One"/>
              <a:sym typeface="Unica One"/>
            </a:endParaRPr>
          </a:p>
        </p:txBody>
      </p:sp>
      <p:sp>
        <p:nvSpPr>
          <p:cNvPr id="102" name="Google Shape;102;p16"/>
          <p:cNvSpPr txBox="1"/>
          <p:nvPr/>
        </p:nvSpPr>
        <p:spPr>
          <a:xfrm>
            <a:off x="1011150" y="1362900"/>
            <a:ext cx="71217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Unica One"/>
                <a:ea typeface="Unica One"/>
                <a:cs typeface="Unica One"/>
                <a:sym typeface="Unica One"/>
              </a:rPr>
              <a:t>{ </a:t>
            </a:r>
            <a:r>
              <a:rPr lang="en" sz="1900">
                <a:solidFill>
                  <a:schemeClr val="accent2"/>
                </a:solidFill>
                <a:latin typeface="Unica One"/>
                <a:ea typeface="Unica One"/>
                <a:cs typeface="Unica One"/>
                <a:sym typeface="Unica One"/>
              </a:rPr>
              <a:t>TAN</a:t>
            </a:r>
            <a:r>
              <a:rPr lang="en" sz="1900">
                <a:solidFill>
                  <a:schemeClr val="lt1"/>
                </a:solidFill>
                <a:latin typeface="Unica One"/>
                <a:ea typeface="Unica One"/>
                <a:cs typeface="Unica One"/>
                <a:sym typeface="Unica One"/>
              </a:rPr>
              <a:t> JEREMY | </a:t>
            </a:r>
            <a:r>
              <a:rPr lang="en" sz="1900">
                <a:solidFill>
                  <a:schemeClr val="accent2"/>
                </a:solidFill>
                <a:latin typeface="Unica One"/>
                <a:ea typeface="Unica One"/>
                <a:cs typeface="Unica One"/>
                <a:sym typeface="Unica One"/>
              </a:rPr>
              <a:t>LEOW</a:t>
            </a:r>
            <a:r>
              <a:rPr lang="en" sz="1900">
                <a:solidFill>
                  <a:schemeClr val="lt1"/>
                </a:solidFill>
                <a:latin typeface="Unica One"/>
                <a:ea typeface="Unica One"/>
                <a:cs typeface="Unica One"/>
                <a:sym typeface="Unica One"/>
              </a:rPr>
              <a:t> </a:t>
            </a:r>
            <a:r>
              <a:rPr lang="en" sz="1900">
                <a:solidFill>
                  <a:schemeClr val="lt1"/>
                </a:solidFill>
                <a:latin typeface="Unica One"/>
                <a:ea typeface="Unica One"/>
                <a:cs typeface="Unica One"/>
                <a:sym typeface="Unica One"/>
              </a:rPr>
              <a:t>BRYAN </a:t>
            </a:r>
            <a:r>
              <a:rPr lang="en" sz="1900">
                <a:solidFill>
                  <a:schemeClr val="lt1"/>
                </a:solidFill>
                <a:latin typeface="Unica One"/>
                <a:ea typeface="Unica One"/>
                <a:cs typeface="Unica One"/>
                <a:sym typeface="Unica One"/>
              </a:rPr>
              <a:t>| </a:t>
            </a:r>
            <a:r>
              <a:rPr lang="en" sz="1900">
                <a:solidFill>
                  <a:schemeClr val="accent2"/>
                </a:solidFill>
                <a:latin typeface="Unica One"/>
                <a:ea typeface="Unica One"/>
                <a:cs typeface="Unica One"/>
                <a:sym typeface="Unica One"/>
              </a:rPr>
              <a:t>LIM</a:t>
            </a:r>
            <a:r>
              <a:rPr lang="en" sz="1900">
                <a:solidFill>
                  <a:schemeClr val="lt1"/>
                </a:solidFill>
                <a:latin typeface="Unica One"/>
                <a:ea typeface="Unica One"/>
                <a:cs typeface="Unica One"/>
                <a:sym typeface="Unica One"/>
              </a:rPr>
              <a:t> SHI HAN}</a:t>
            </a:r>
            <a:endParaRPr sz="1900">
              <a:solidFill>
                <a:schemeClr val="lt1"/>
              </a:solidFill>
              <a:latin typeface="Unica One"/>
              <a:ea typeface="Unica One"/>
              <a:cs typeface="Unica One"/>
              <a:sym typeface="Unica One"/>
            </a:endParaRPr>
          </a:p>
          <a:p>
            <a:pPr indent="0" lvl="0" marL="0" rtl="0" algn="ctr">
              <a:spcBef>
                <a:spcPts val="0"/>
              </a:spcBef>
              <a:spcAft>
                <a:spcPts val="0"/>
              </a:spcAft>
              <a:buNone/>
            </a:pPr>
            <a:r>
              <a:rPr lang="en" sz="1900">
                <a:solidFill>
                  <a:schemeClr val="lt1"/>
                </a:solidFill>
                <a:latin typeface="Unica One"/>
                <a:ea typeface="Unica One"/>
                <a:cs typeface="Unica One"/>
                <a:sym typeface="Unica One"/>
              </a:rPr>
              <a:t>{     </a:t>
            </a:r>
            <a:r>
              <a:rPr b="1" lang="en" sz="1900">
                <a:solidFill>
                  <a:schemeClr val="accent2"/>
                </a:solidFill>
                <a:latin typeface="Unica One"/>
                <a:ea typeface="Unica One"/>
                <a:cs typeface="Unica One"/>
                <a:sym typeface="Unica One"/>
              </a:rPr>
              <a:t>FSP 5, TEAM 7</a:t>
            </a:r>
            <a:r>
              <a:rPr lang="en" sz="1900">
                <a:solidFill>
                  <a:schemeClr val="lt1"/>
                </a:solidFill>
                <a:latin typeface="Unica One"/>
                <a:ea typeface="Unica One"/>
                <a:cs typeface="Unica One"/>
                <a:sym typeface="Unica One"/>
              </a:rPr>
              <a:t>     }</a:t>
            </a:r>
            <a:endParaRPr sz="1900">
              <a:solidFill>
                <a:schemeClr val="lt1"/>
              </a:solidFill>
              <a:latin typeface="Unica One"/>
              <a:ea typeface="Unica One"/>
              <a:cs typeface="Unica One"/>
              <a:sym typeface="Unica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5"/>
          <p:cNvSpPr txBox="1"/>
          <p:nvPr>
            <p:ph idx="1" type="body"/>
          </p:nvPr>
        </p:nvSpPr>
        <p:spPr>
          <a:xfrm>
            <a:off x="265025" y="1324175"/>
            <a:ext cx="8781600" cy="598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Next, we downloaded shapefiles for the location of Singapore’s bus stops and MRT stations.</a:t>
            </a:r>
            <a:endParaRPr/>
          </a:p>
        </p:txBody>
      </p:sp>
      <p:sp>
        <p:nvSpPr>
          <p:cNvPr id="328" name="Google Shape;328;p25"/>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endParaRPr/>
          </a:p>
          <a:p>
            <a:pPr indent="0" lvl="0" marL="0" rtl="0" algn="l">
              <a:spcBef>
                <a:spcPts val="0"/>
              </a:spcBef>
              <a:spcAft>
                <a:spcPts val="0"/>
              </a:spcAft>
              <a:buNone/>
            </a:pPr>
            <a:r>
              <a:rPr lang="en"/>
              <a:t>COLLECTION</a:t>
            </a:r>
            <a:endParaRPr/>
          </a:p>
        </p:txBody>
      </p:sp>
      <p:graphicFrame>
        <p:nvGraphicFramePr>
          <p:cNvPr id="329" name="Google Shape;329;p25"/>
          <p:cNvGraphicFramePr/>
          <p:nvPr/>
        </p:nvGraphicFramePr>
        <p:xfrm>
          <a:off x="1163513" y="1922375"/>
          <a:ext cx="3000000" cy="3000000"/>
        </p:xfrm>
        <a:graphic>
          <a:graphicData uri="http://schemas.openxmlformats.org/drawingml/2006/table">
            <a:tbl>
              <a:tblPr>
                <a:noFill/>
                <a:tableStyleId>{D85A9CFD-71CC-4440-961C-228BD3F321C3}</a:tableStyleId>
              </a:tblPr>
              <a:tblGrid>
                <a:gridCol w="2171250"/>
                <a:gridCol w="4813375"/>
              </a:tblGrid>
              <a:tr h="291200">
                <a:tc>
                  <a:txBody>
                    <a:bodyPr/>
                    <a:lstStyle/>
                    <a:p>
                      <a:pPr indent="0" lvl="0" marL="0" rtl="0" algn="l">
                        <a:spcBef>
                          <a:spcPts val="0"/>
                        </a:spcBef>
                        <a:spcAft>
                          <a:spcPts val="0"/>
                        </a:spcAft>
                        <a:buNone/>
                      </a:pPr>
                      <a:r>
                        <a:rPr lang="en" sz="1100">
                          <a:solidFill>
                            <a:schemeClr val="accent5"/>
                          </a:solidFill>
                          <a:latin typeface="Montserrat"/>
                          <a:ea typeface="Montserrat"/>
                          <a:cs typeface="Montserrat"/>
                          <a:sym typeface="Montserrat"/>
                        </a:rPr>
                        <a:t>Information</a:t>
                      </a:r>
                      <a:endParaRPr sz="1100">
                        <a:solidFill>
                          <a:schemeClr val="accent5"/>
                        </a:solidFill>
                        <a:latin typeface="Montserrat"/>
                        <a:ea typeface="Montserrat"/>
                        <a:cs typeface="Montserrat"/>
                        <a:sym typeface="Montserra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2F2F41"/>
                    </a:solidFill>
                  </a:tcPr>
                </a:tc>
                <a:tc>
                  <a:txBody>
                    <a:bodyPr/>
                    <a:lstStyle/>
                    <a:p>
                      <a:pPr indent="0" lvl="0" marL="0" rtl="0" algn="l">
                        <a:spcBef>
                          <a:spcPts val="0"/>
                        </a:spcBef>
                        <a:spcAft>
                          <a:spcPts val="0"/>
                        </a:spcAft>
                        <a:buNone/>
                      </a:pPr>
                      <a:r>
                        <a:rPr lang="en" sz="1100">
                          <a:solidFill>
                            <a:schemeClr val="accent5"/>
                          </a:solidFill>
                          <a:latin typeface="Montserrat"/>
                          <a:ea typeface="Montserrat"/>
                          <a:cs typeface="Montserrat"/>
                          <a:sym typeface="Montserrat"/>
                        </a:rPr>
                        <a:t>Name of file</a:t>
                      </a:r>
                      <a:endParaRPr sz="1100">
                        <a:solidFill>
                          <a:schemeClr val="accent5"/>
                        </a:solidFill>
                        <a:latin typeface="Montserrat"/>
                        <a:ea typeface="Montserrat"/>
                        <a:cs typeface="Montserrat"/>
                        <a:sym typeface="Montserra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2F2F41"/>
                    </a:solidFill>
                  </a:tcPr>
                </a:tc>
              </a:tr>
              <a:tr h="1922450">
                <a:tc>
                  <a:txBody>
                    <a:bodyPr/>
                    <a:lstStyle/>
                    <a:p>
                      <a:pPr indent="0" lvl="0" marL="0" rtl="0" algn="l">
                        <a:lnSpc>
                          <a:spcPct val="115000"/>
                        </a:lnSpc>
                        <a:spcBef>
                          <a:spcPts val="0"/>
                        </a:spcBef>
                        <a:spcAft>
                          <a:spcPts val="0"/>
                        </a:spcAft>
                        <a:buNone/>
                      </a:pPr>
                      <a:r>
                        <a:rPr lang="en" sz="1100">
                          <a:solidFill>
                            <a:schemeClr val="lt1"/>
                          </a:solidFill>
                          <a:latin typeface="Montserrat"/>
                          <a:ea typeface="Montserrat"/>
                          <a:cs typeface="Montserrat"/>
                          <a:sym typeface="Montserrat"/>
                        </a:rPr>
                        <a:t>Shapefile for the location of Singapore bus stops and MRT stations</a:t>
                      </a:r>
                      <a:endParaRPr sz="11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 sz="1100">
                          <a:solidFill>
                            <a:schemeClr val="lt1"/>
                          </a:solidFill>
                          <a:latin typeface="Montserrat"/>
                          <a:ea typeface="Montserrat"/>
                          <a:cs typeface="Montserrat"/>
                          <a:sym typeface="Montserrat"/>
                        </a:rPr>
                        <a:t>Download: </a:t>
                      </a:r>
                      <a:r>
                        <a:rPr i="1" lang="en" sz="1100" u="sng">
                          <a:solidFill>
                            <a:schemeClr val="hlink"/>
                          </a:solidFill>
                          <a:latin typeface="Montserrat"/>
                          <a:ea typeface="Montserrat"/>
                          <a:cs typeface="Montserrat"/>
                          <a:sym typeface="Montserrat"/>
                          <a:hlinkClick r:id="rId3"/>
                        </a:rPr>
                        <a:t>https://datamall.lta.gov.sg/content/dam/datamall/datasets/Geospatial/BusStopLocation.zip</a:t>
                      </a:r>
                      <a:endParaRPr i="1" sz="1100">
                        <a:solidFill>
                          <a:schemeClr val="lt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BusStop.cpg, BusStop.dbf, BusStop.prj, BusStop.sbn</a:t>
                      </a:r>
                      <a:endParaRPr sz="1100">
                        <a:solidFill>
                          <a:schemeClr val="lt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BusStop.sbx, BusStop.shp, BusStop.shp.xml, BusStop.shx</a:t>
                      </a:r>
                      <a:endParaRPr sz="11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i="1" lang="en" sz="1100">
                          <a:solidFill>
                            <a:schemeClr val="lt1"/>
                          </a:solidFill>
                          <a:latin typeface="Montserrat"/>
                          <a:ea typeface="Montserrat"/>
                          <a:cs typeface="Montserrat"/>
                          <a:sym typeface="Montserrat"/>
                        </a:rPr>
                        <a:t>Download: </a:t>
                      </a:r>
                      <a:r>
                        <a:rPr i="1" lang="en" sz="1100" u="sng">
                          <a:solidFill>
                            <a:schemeClr val="hlink"/>
                          </a:solidFill>
                          <a:latin typeface="Montserrat"/>
                          <a:ea typeface="Montserrat"/>
                          <a:cs typeface="Montserrat"/>
                          <a:sym typeface="Montserrat"/>
                          <a:hlinkClick r:id="rId4"/>
                        </a:rPr>
                        <a:t>https://datamall.lta.gov.sg/content/dam/datamall/datasets/Geospatial/TrainStation.zip</a:t>
                      </a:r>
                      <a:endParaRPr i="1" sz="1100">
                        <a:solidFill>
                          <a:schemeClr val="lt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MRTLRTStnPtt.cpg, MRTLRTStnPtt.dbf, MRTLRTStnPtt.prj, MRTLRTStnPtt.sbn, MRTLRTStnPtt.sbx, MRTLRTStnPtt.shp, MRTLRTStnPtt.shx</a:t>
                      </a:r>
                      <a:endParaRPr sz="1100">
                        <a:solidFill>
                          <a:schemeClr val="lt1"/>
                        </a:solidFill>
                        <a:latin typeface="Montserrat"/>
                        <a:ea typeface="Montserrat"/>
                        <a:cs typeface="Montserrat"/>
                        <a:sym typeface="Montserra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330" name="Google Shape;330;p25"/>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2</a:t>
            </a:r>
            <a:r>
              <a:rPr lang="en" sz="1000"/>
              <a:t>/3</a:t>
            </a:r>
            <a:endParaRPr sz="1000"/>
          </a:p>
        </p:txBody>
      </p:sp>
      <p:grpSp>
        <p:nvGrpSpPr>
          <p:cNvPr id="331" name="Google Shape;331;p25"/>
          <p:cNvGrpSpPr/>
          <p:nvPr/>
        </p:nvGrpSpPr>
        <p:grpSpPr>
          <a:xfrm>
            <a:off x="7626609" y="108389"/>
            <a:ext cx="1221698" cy="902453"/>
            <a:chOff x="2851825" y="244322"/>
            <a:chExt cx="1901475" cy="1404378"/>
          </a:xfrm>
        </p:grpSpPr>
        <p:sp>
          <p:nvSpPr>
            <p:cNvPr id="332" name="Google Shape;332;p25"/>
            <p:cNvSpPr/>
            <p:nvPr/>
          </p:nvSpPr>
          <p:spPr>
            <a:xfrm>
              <a:off x="2851825" y="244322"/>
              <a:ext cx="1901025" cy="1096350"/>
            </a:xfrm>
            <a:custGeom>
              <a:rect b="b" l="l" r="r" t="t"/>
              <a:pathLst>
                <a:path extrusionOk="0" h="43854" w="76041">
                  <a:moveTo>
                    <a:pt x="37993" y="0"/>
                  </a:moveTo>
                  <a:lnTo>
                    <a:pt x="0" y="21909"/>
                  </a:lnTo>
                  <a:lnTo>
                    <a:pt x="37993" y="43854"/>
                  </a:lnTo>
                  <a:lnTo>
                    <a:pt x="76041" y="21909"/>
                  </a:lnTo>
                  <a:lnTo>
                    <a:pt x="37993"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p:nvPr/>
          </p:nvSpPr>
          <p:spPr>
            <a:xfrm>
              <a:off x="2851825" y="785825"/>
              <a:ext cx="949850" cy="862875"/>
            </a:xfrm>
            <a:custGeom>
              <a:rect b="b" l="l" r="r" t="t"/>
              <a:pathLst>
                <a:path extrusionOk="0" h="34515" w="37994">
                  <a:moveTo>
                    <a:pt x="0" y="1"/>
                  </a:moveTo>
                  <a:lnTo>
                    <a:pt x="0" y="12551"/>
                  </a:lnTo>
                  <a:lnTo>
                    <a:pt x="37993" y="34514"/>
                  </a:lnTo>
                  <a:lnTo>
                    <a:pt x="37993" y="21946"/>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5"/>
            <p:cNvSpPr/>
            <p:nvPr/>
          </p:nvSpPr>
          <p:spPr>
            <a:xfrm>
              <a:off x="3801650" y="785825"/>
              <a:ext cx="951650" cy="862875"/>
            </a:xfrm>
            <a:custGeom>
              <a:rect b="b" l="l" r="r" t="t"/>
              <a:pathLst>
                <a:path extrusionOk="0" h="34515" w="38066">
                  <a:moveTo>
                    <a:pt x="38066" y="1"/>
                  </a:moveTo>
                  <a:lnTo>
                    <a:pt x="0" y="21946"/>
                  </a:lnTo>
                  <a:lnTo>
                    <a:pt x="0" y="34514"/>
                  </a:lnTo>
                  <a:lnTo>
                    <a:pt x="38066" y="12551"/>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6"/>
          <p:cNvSpPr txBox="1"/>
          <p:nvPr>
            <p:ph idx="1" type="body"/>
          </p:nvPr>
        </p:nvSpPr>
        <p:spPr>
          <a:xfrm>
            <a:off x="265025" y="1324175"/>
            <a:ext cx="8781600" cy="395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And finally, we searched the Internet for the following information, which we found on gov.sg.</a:t>
            </a:r>
            <a:endParaRPr/>
          </a:p>
        </p:txBody>
      </p:sp>
      <p:sp>
        <p:nvSpPr>
          <p:cNvPr id="340" name="Google Shape;340;p26"/>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endParaRPr/>
          </a:p>
          <a:p>
            <a:pPr indent="0" lvl="0" marL="0" rtl="0" algn="l">
              <a:spcBef>
                <a:spcPts val="0"/>
              </a:spcBef>
              <a:spcAft>
                <a:spcPts val="0"/>
              </a:spcAft>
              <a:buNone/>
            </a:pPr>
            <a:r>
              <a:rPr lang="en"/>
              <a:t>COLLECTION</a:t>
            </a:r>
            <a:endParaRPr/>
          </a:p>
        </p:txBody>
      </p:sp>
      <p:graphicFrame>
        <p:nvGraphicFramePr>
          <p:cNvPr id="341" name="Google Shape;341;p26"/>
          <p:cNvGraphicFramePr/>
          <p:nvPr/>
        </p:nvGraphicFramePr>
        <p:xfrm>
          <a:off x="628088" y="1748300"/>
          <a:ext cx="3000000" cy="3000000"/>
        </p:xfrm>
        <a:graphic>
          <a:graphicData uri="http://schemas.openxmlformats.org/drawingml/2006/table">
            <a:tbl>
              <a:tblPr>
                <a:noFill/>
                <a:tableStyleId>{D85A9CFD-71CC-4440-961C-228BD3F321C3}</a:tableStyleId>
              </a:tblPr>
              <a:tblGrid>
                <a:gridCol w="2154350"/>
                <a:gridCol w="5733450"/>
              </a:tblGrid>
              <a:tr h="287525">
                <a:tc>
                  <a:txBody>
                    <a:bodyPr/>
                    <a:lstStyle/>
                    <a:p>
                      <a:pPr indent="0" lvl="0" marL="0" rtl="0" algn="l">
                        <a:spcBef>
                          <a:spcPts val="0"/>
                        </a:spcBef>
                        <a:spcAft>
                          <a:spcPts val="0"/>
                        </a:spcAft>
                        <a:buNone/>
                      </a:pPr>
                      <a:r>
                        <a:rPr lang="en" sz="1100">
                          <a:solidFill>
                            <a:schemeClr val="accent5"/>
                          </a:solidFill>
                          <a:latin typeface="Montserrat"/>
                          <a:ea typeface="Montserrat"/>
                          <a:cs typeface="Montserrat"/>
                          <a:sym typeface="Montserrat"/>
                        </a:rPr>
                        <a:t>Information</a:t>
                      </a:r>
                      <a:endParaRPr sz="1100">
                        <a:solidFill>
                          <a:schemeClr val="accent5"/>
                        </a:solidFill>
                        <a:latin typeface="Montserrat"/>
                        <a:ea typeface="Montserrat"/>
                        <a:cs typeface="Montserrat"/>
                        <a:sym typeface="Montserra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2F2F41"/>
                    </a:solidFill>
                  </a:tcPr>
                </a:tc>
                <a:tc>
                  <a:txBody>
                    <a:bodyPr/>
                    <a:lstStyle/>
                    <a:p>
                      <a:pPr indent="0" lvl="0" marL="0" rtl="0" algn="l">
                        <a:spcBef>
                          <a:spcPts val="0"/>
                        </a:spcBef>
                        <a:spcAft>
                          <a:spcPts val="0"/>
                        </a:spcAft>
                        <a:buNone/>
                      </a:pPr>
                      <a:r>
                        <a:rPr lang="en" sz="1100">
                          <a:solidFill>
                            <a:schemeClr val="accent5"/>
                          </a:solidFill>
                          <a:latin typeface="Montserrat"/>
                          <a:ea typeface="Montserrat"/>
                          <a:cs typeface="Montserrat"/>
                          <a:sym typeface="Montserrat"/>
                        </a:rPr>
                        <a:t>Name of file</a:t>
                      </a:r>
                      <a:endParaRPr sz="1100">
                        <a:solidFill>
                          <a:schemeClr val="accent5"/>
                        </a:solidFill>
                        <a:latin typeface="Montserrat"/>
                        <a:ea typeface="Montserrat"/>
                        <a:cs typeface="Montserrat"/>
                        <a:sym typeface="Montserra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2F2F41"/>
                    </a:solidFill>
                  </a:tcPr>
                </a:tc>
              </a:tr>
              <a:tr h="672925">
                <a:tc>
                  <a:txBody>
                    <a:bodyPr/>
                    <a:lstStyle/>
                    <a:p>
                      <a:pPr indent="0" lvl="0" marL="0" rtl="0" algn="l">
                        <a:lnSpc>
                          <a:spcPct val="115000"/>
                        </a:lnSpc>
                        <a:spcBef>
                          <a:spcPts val="0"/>
                        </a:spcBef>
                        <a:spcAft>
                          <a:spcPts val="0"/>
                        </a:spcAft>
                        <a:buNone/>
                      </a:pPr>
                      <a:r>
                        <a:rPr lang="en" sz="1100">
                          <a:solidFill>
                            <a:schemeClr val="lt1"/>
                          </a:solidFill>
                          <a:latin typeface="Montserrat"/>
                          <a:ea typeface="Montserrat"/>
                          <a:cs typeface="Montserrat"/>
                          <a:sym typeface="Montserrat"/>
                        </a:rPr>
                        <a:t>Shapefile for the location of Singapore bus stops and MRT stations</a:t>
                      </a:r>
                      <a:endParaRPr sz="1100">
                        <a:latin typeface="Montserrat"/>
                        <a:ea typeface="Montserrat"/>
                        <a:cs typeface="Montserrat"/>
                        <a:sym typeface="Montserra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 sz="1100">
                          <a:solidFill>
                            <a:schemeClr val="lt1"/>
                          </a:solidFill>
                          <a:latin typeface="Montserrat"/>
                          <a:ea typeface="Montserrat"/>
                          <a:cs typeface="Montserrat"/>
                          <a:sym typeface="Montserrat"/>
                        </a:rPr>
                        <a:t>Download: </a:t>
                      </a:r>
                      <a:r>
                        <a:rPr i="1" lang="en" sz="1100" u="sng">
                          <a:solidFill>
                            <a:schemeClr val="hlink"/>
                          </a:solidFill>
                          <a:latin typeface="Montserrat"/>
                          <a:ea typeface="Montserrat"/>
                          <a:cs typeface="Montserrat"/>
                          <a:sym typeface="Montserrat"/>
                          <a:hlinkClick r:id="rId3"/>
                        </a:rPr>
                        <a:t>https://data.gov.sg/dataset/master-plan-2014-subzone-boundary-web?resource_id=1c6b586b-61ca-45a9-b704-df4c9057fbd6</a:t>
                      </a:r>
                      <a:endParaRPr sz="1100">
                        <a:solidFill>
                          <a:schemeClr val="lt1"/>
                        </a:solidFill>
                        <a:latin typeface="Montserrat"/>
                        <a:ea typeface="Montserrat"/>
                        <a:cs typeface="Montserrat"/>
                        <a:sym typeface="Montserra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407050">
                <a:tc>
                  <a:txBody>
                    <a:bodyPr/>
                    <a:lstStyle/>
                    <a:p>
                      <a:pPr indent="0" lvl="0" marL="0" rtl="0" algn="l">
                        <a:lnSpc>
                          <a:spcPct val="115000"/>
                        </a:lnSpc>
                        <a:spcBef>
                          <a:spcPts val="0"/>
                        </a:spcBef>
                        <a:spcAft>
                          <a:spcPts val="0"/>
                        </a:spcAft>
                        <a:buNone/>
                      </a:pPr>
                      <a:r>
                        <a:rPr lang="en" sz="1100">
                          <a:solidFill>
                            <a:schemeClr val="lt1"/>
                          </a:solidFill>
                          <a:latin typeface="Montserrat"/>
                          <a:ea typeface="Montserrat"/>
                          <a:cs typeface="Montserrat"/>
                          <a:sym typeface="Montserrat"/>
                        </a:rPr>
                        <a:t>Resident demographics (age group, sex, type of dwelling) by subzone</a:t>
                      </a:r>
                      <a:endParaRPr sz="1100">
                        <a:solidFill>
                          <a:schemeClr val="lt1"/>
                        </a:solidFill>
                        <a:latin typeface="Montserrat"/>
                        <a:ea typeface="Montserrat"/>
                        <a:cs typeface="Montserrat"/>
                        <a:sym typeface="Montserra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 sz="1100">
                          <a:solidFill>
                            <a:schemeClr val="lt1"/>
                          </a:solidFill>
                          <a:latin typeface="Montserrat"/>
                          <a:ea typeface="Montserrat"/>
                          <a:cs typeface="Montserrat"/>
                          <a:sym typeface="Montserrat"/>
                        </a:rPr>
                        <a:t>Download: </a:t>
                      </a:r>
                      <a:r>
                        <a:rPr i="1" lang="en" sz="1100" u="sng">
                          <a:solidFill>
                            <a:schemeClr val="hlink"/>
                          </a:solidFill>
                          <a:latin typeface="Montserrat"/>
                          <a:ea typeface="Montserrat"/>
                          <a:cs typeface="Montserrat"/>
                          <a:sym typeface="Montserrat"/>
                          <a:hlinkClick r:id="rId4"/>
                        </a:rPr>
                        <a:t>https://www.singstat.gov.sg/-/media/files/find_data/population/statistical_tables/singapore-residents-by-planning-areasubzone-age-group-sex-and-type-of-dwelling-june-20002020.xlsx</a:t>
                      </a:r>
                      <a:endParaRPr i="1" sz="1100">
                        <a:solidFill>
                          <a:schemeClr val="lt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singapore-residents-by-planning-areasubzone-age-group-sex-and-type-of-dwelling-june-20002020.xlsx</a:t>
                      </a:r>
                      <a:endParaRPr sz="1100">
                        <a:solidFill>
                          <a:schemeClr val="lt1"/>
                        </a:solidFill>
                        <a:latin typeface="Montserrat"/>
                        <a:ea typeface="Montserrat"/>
                        <a:cs typeface="Montserrat"/>
                        <a:sym typeface="Montserrat"/>
                      </a:endParaRPr>
                    </a:p>
                    <a:p>
                      <a:pPr indent="-298450" lvl="1" marL="914400" rtl="0" algn="l">
                        <a:lnSpc>
                          <a:spcPct val="115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sheets: 2020(Total), 2011-2019(Total)</a:t>
                      </a:r>
                      <a:endParaRPr sz="1100">
                        <a:solidFill>
                          <a:schemeClr val="lt1"/>
                        </a:solidFill>
                        <a:latin typeface="Montserrat"/>
                        <a:ea typeface="Montserrat"/>
                        <a:cs typeface="Montserrat"/>
                        <a:sym typeface="Montserra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783125">
                <a:tc>
                  <a:txBody>
                    <a:bodyPr/>
                    <a:lstStyle/>
                    <a:p>
                      <a:pPr indent="0" lvl="0" marL="0" rtl="0" algn="l">
                        <a:lnSpc>
                          <a:spcPct val="115000"/>
                        </a:lnSpc>
                        <a:spcBef>
                          <a:spcPts val="0"/>
                        </a:spcBef>
                        <a:spcAft>
                          <a:spcPts val="0"/>
                        </a:spcAft>
                        <a:buNone/>
                      </a:pPr>
                      <a:r>
                        <a:rPr lang="en" sz="1100">
                          <a:solidFill>
                            <a:schemeClr val="lt1"/>
                          </a:solidFill>
                          <a:latin typeface="Montserrat"/>
                          <a:ea typeface="Montserrat"/>
                          <a:cs typeface="Montserrat"/>
                          <a:sym typeface="Montserrat"/>
                        </a:rPr>
                        <a:t>Monthly household income by dwelling type</a:t>
                      </a:r>
                      <a:endParaRPr sz="1100">
                        <a:solidFill>
                          <a:schemeClr val="lt1"/>
                        </a:solidFill>
                        <a:latin typeface="Montserrat"/>
                        <a:ea typeface="Montserrat"/>
                        <a:cs typeface="Montserrat"/>
                        <a:sym typeface="Montserra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 sz="1100">
                          <a:solidFill>
                            <a:schemeClr val="lt1"/>
                          </a:solidFill>
                          <a:latin typeface="Montserrat"/>
                          <a:ea typeface="Montserrat"/>
                          <a:cs typeface="Montserrat"/>
                          <a:sym typeface="Montserrat"/>
                        </a:rPr>
                        <a:t>Download: </a:t>
                      </a:r>
                      <a:r>
                        <a:rPr i="1" lang="en" sz="1100" u="sng">
                          <a:solidFill>
                            <a:schemeClr val="hlink"/>
                          </a:solidFill>
                          <a:latin typeface="Montserrat"/>
                          <a:ea typeface="Montserrat"/>
                          <a:cs typeface="Montserrat"/>
                          <a:sym typeface="Montserrat"/>
                          <a:hlinkClick r:id="rId5"/>
                        </a:rPr>
                        <a:t>https://data.gov.sg/dataset/average-monthly-household-income-from-each-source-by-type-of-dwelling</a:t>
                      </a:r>
                      <a:endParaRPr i="1" sz="1100">
                        <a:solidFill>
                          <a:schemeClr val="lt1"/>
                        </a:solidFill>
                        <a:latin typeface="Montserrat"/>
                        <a:ea typeface="Montserrat"/>
                        <a:cs typeface="Montserrat"/>
                        <a:sym typeface="Montserra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342" name="Google Shape;342;p26"/>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3</a:t>
            </a:r>
            <a:r>
              <a:rPr lang="en" sz="1000"/>
              <a:t>/3</a:t>
            </a:r>
            <a:endParaRPr sz="1000"/>
          </a:p>
        </p:txBody>
      </p:sp>
      <p:grpSp>
        <p:nvGrpSpPr>
          <p:cNvPr id="343" name="Google Shape;343;p26"/>
          <p:cNvGrpSpPr/>
          <p:nvPr/>
        </p:nvGrpSpPr>
        <p:grpSpPr>
          <a:xfrm>
            <a:off x="7626609" y="108389"/>
            <a:ext cx="1221698" cy="902453"/>
            <a:chOff x="2851825" y="244322"/>
            <a:chExt cx="1901475" cy="1404378"/>
          </a:xfrm>
        </p:grpSpPr>
        <p:sp>
          <p:nvSpPr>
            <p:cNvPr id="344" name="Google Shape;344;p26"/>
            <p:cNvSpPr/>
            <p:nvPr/>
          </p:nvSpPr>
          <p:spPr>
            <a:xfrm>
              <a:off x="2851825" y="244322"/>
              <a:ext cx="1901025" cy="1096350"/>
            </a:xfrm>
            <a:custGeom>
              <a:rect b="b" l="l" r="r" t="t"/>
              <a:pathLst>
                <a:path extrusionOk="0" h="43854" w="76041">
                  <a:moveTo>
                    <a:pt x="37993" y="0"/>
                  </a:moveTo>
                  <a:lnTo>
                    <a:pt x="0" y="21909"/>
                  </a:lnTo>
                  <a:lnTo>
                    <a:pt x="37993" y="43854"/>
                  </a:lnTo>
                  <a:lnTo>
                    <a:pt x="76041" y="21909"/>
                  </a:lnTo>
                  <a:lnTo>
                    <a:pt x="37993"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2851825" y="785825"/>
              <a:ext cx="949850" cy="862875"/>
            </a:xfrm>
            <a:custGeom>
              <a:rect b="b" l="l" r="r" t="t"/>
              <a:pathLst>
                <a:path extrusionOk="0" h="34515" w="37994">
                  <a:moveTo>
                    <a:pt x="0" y="1"/>
                  </a:moveTo>
                  <a:lnTo>
                    <a:pt x="0" y="12551"/>
                  </a:lnTo>
                  <a:lnTo>
                    <a:pt x="37993" y="34514"/>
                  </a:lnTo>
                  <a:lnTo>
                    <a:pt x="37993" y="21946"/>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a:off x="3801650" y="785825"/>
              <a:ext cx="951650" cy="862875"/>
            </a:xfrm>
            <a:custGeom>
              <a:rect b="b" l="l" r="r" t="t"/>
              <a:pathLst>
                <a:path extrusionOk="0" h="34515" w="38066">
                  <a:moveTo>
                    <a:pt x="38066" y="1"/>
                  </a:moveTo>
                  <a:lnTo>
                    <a:pt x="0" y="21946"/>
                  </a:lnTo>
                  <a:lnTo>
                    <a:pt x="0" y="34514"/>
                  </a:lnTo>
                  <a:lnTo>
                    <a:pt x="38066" y="12551"/>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7"/>
          <p:cNvSpPr txBox="1"/>
          <p:nvPr>
            <p:ph idx="1" type="body"/>
          </p:nvPr>
        </p:nvSpPr>
        <p:spPr>
          <a:xfrm>
            <a:off x="381713" y="3484253"/>
            <a:ext cx="3961500" cy="1476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900"/>
              <a:t>Dataset #1</a:t>
            </a:r>
            <a:endParaRPr sz="1900"/>
          </a:p>
          <a:p>
            <a:pPr indent="0" lvl="0" marL="0" rtl="0" algn="ctr">
              <a:lnSpc>
                <a:spcPct val="115000"/>
              </a:lnSpc>
              <a:spcBef>
                <a:spcPts val="0"/>
              </a:spcBef>
              <a:spcAft>
                <a:spcPts val="1600"/>
              </a:spcAft>
              <a:buNone/>
            </a:pPr>
            <a:r>
              <a:rPr lang="en"/>
              <a:t>demographic data by subzone from 2011 to 2019</a:t>
            </a:r>
            <a:endParaRPr/>
          </a:p>
        </p:txBody>
      </p:sp>
      <p:sp>
        <p:nvSpPr>
          <p:cNvPr id="352" name="Google Shape;352;p27"/>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endParaRPr/>
          </a:p>
          <a:p>
            <a:pPr indent="0" lvl="0" marL="0" rtl="0" algn="l">
              <a:spcBef>
                <a:spcPts val="0"/>
              </a:spcBef>
              <a:spcAft>
                <a:spcPts val="0"/>
              </a:spcAft>
              <a:buNone/>
            </a:pPr>
            <a:r>
              <a:rPr lang="en"/>
              <a:t>PREPARATION</a:t>
            </a:r>
            <a:endParaRPr/>
          </a:p>
        </p:txBody>
      </p:sp>
      <p:pic>
        <p:nvPicPr>
          <p:cNvPr id="353" name="Google Shape;353;p27"/>
          <p:cNvPicPr preferRelativeResize="0"/>
          <p:nvPr/>
        </p:nvPicPr>
        <p:blipFill>
          <a:blip r:embed="rId3">
            <a:alphaModFix/>
          </a:blip>
          <a:stretch>
            <a:fillRect/>
          </a:stretch>
        </p:blipFill>
        <p:spPr>
          <a:xfrm>
            <a:off x="1399025" y="1375228"/>
            <a:ext cx="1926871" cy="1926871"/>
          </a:xfrm>
          <a:prstGeom prst="rect">
            <a:avLst/>
          </a:prstGeom>
          <a:noFill/>
          <a:ln>
            <a:noFill/>
          </a:ln>
        </p:spPr>
      </p:pic>
      <p:pic>
        <p:nvPicPr>
          <p:cNvPr id="354" name="Google Shape;354;p27"/>
          <p:cNvPicPr preferRelativeResize="0"/>
          <p:nvPr/>
        </p:nvPicPr>
        <p:blipFill>
          <a:blip r:embed="rId3">
            <a:alphaModFix/>
          </a:blip>
          <a:stretch>
            <a:fillRect/>
          </a:stretch>
        </p:blipFill>
        <p:spPr>
          <a:xfrm>
            <a:off x="6079425" y="1375228"/>
            <a:ext cx="1926871" cy="1926871"/>
          </a:xfrm>
          <a:prstGeom prst="rect">
            <a:avLst/>
          </a:prstGeom>
          <a:noFill/>
          <a:ln>
            <a:noFill/>
          </a:ln>
        </p:spPr>
      </p:pic>
      <p:sp>
        <p:nvSpPr>
          <p:cNvPr id="355" name="Google Shape;355;p27"/>
          <p:cNvSpPr txBox="1"/>
          <p:nvPr>
            <p:ph idx="1" type="body"/>
          </p:nvPr>
        </p:nvSpPr>
        <p:spPr>
          <a:xfrm>
            <a:off x="5062113" y="3484253"/>
            <a:ext cx="3961500" cy="1476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900"/>
              <a:t>Dataset #2</a:t>
            </a:r>
            <a:endParaRPr sz="1900"/>
          </a:p>
          <a:p>
            <a:pPr indent="0" lvl="0" marL="0" rtl="0" algn="ctr">
              <a:lnSpc>
                <a:spcPct val="115000"/>
              </a:lnSpc>
              <a:spcBef>
                <a:spcPts val="0"/>
              </a:spcBef>
              <a:spcAft>
                <a:spcPts val="1600"/>
              </a:spcAft>
              <a:buNone/>
            </a:pPr>
            <a:r>
              <a:rPr lang="en"/>
              <a:t>traffic volume in 2021 for the various subzones and their demographics</a:t>
            </a:r>
            <a:endParaRPr/>
          </a:p>
        </p:txBody>
      </p:sp>
      <p:sp>
        <p:nvSpPr>
          <p:cNvPr id="356" name="Google Shape;356;p27"/>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1</a:t>
            </a:r>
            <a:r>
              <a:rPr lang="en" sz="1000"/>
              <a:t>/6</a:t>
            </a:r>
            <a:endParaRPr sz="1000"/>
          </a:p>
        </p:txBody>
      </p:sp>
      <p:grpSp>
        <p:nvGrpSpPr>
          <p:cNvPr id="357" name="Google Shape;357;p27"/>
          <p:cNvGrpSpPr/>
          <p:nvPr/>
        </p:nvGrpSpPr>
        <p:grpSpPr>
          <a:xfrm>
            <a:off x="7626609" y="108389"/>
            <a:ext cx="1221698" cy="1287392"/>
            <a:chOff x="2851825" y="244322"/>
            <a:chExt cx="1901475" cy="2003411"/>
          </a:xfrm>
        </p:grpSpPr>
        <p:sp>
          <p:nvSpPr>
            <p:cNvPr id="358" name="Google Shape;358;p27"/>
            <p:cNvSpPr/>
            <p:nvPr/>
          </p:nvSpPr>
          <p:spPr>
            <a:xfrm>
              <a:off x="2851825" y="837608"/>
              <a:ext cx="1901025" cy="1096375"/>
            </a:xfrm>
            <a:custGeom>
              <a:rect b="b" l="l" r="r" t="t"/>
              <a:pathLst>
                <a:path extrusionOk="0" h="43855" w="76041">
                  <a:moveTo>
                    <a:pt x="37993" y="1"/>
                  </a:moveTo>
                  <a:lnTo>
                    <a:pt x="0" y="21910"/>
                  </a:lnTo>
                  <a:lnTo>
                    <a:pt x="37993" y="43855"/>
                  </a:lnTo>
                  <a:lnTo>
                    <a:pt x="76041" y="21910"/>
                  </a:lnTo>
                  <a:lnTo>
                    <a:pt x="37993" y="1"/>
                  </a:ln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2851825" y="1385333"/>
              <a:ext cx="949850" cy="862400"/>
            </a:xfrm>
            <a:custGeom>
              <a:rect b="b" l="l" r="r" t="t"/>
              <a:pathLst>
                <a:path extrusionOk="0" h="34496" w="37994">
                  <a:moveTo>
                    <a:pt x="0" y="1"/>
                  </a:moveTo>
                  <a:lnTo>
                    <a:pt x="0" y="12551"/>
                  </a:lnTo>
                  <a:lnTo>
                    <a:pt x="37993" y="34496"/>
                  </a:lnTo>
                  <a:lnTo>
                    <a:pt x="37993" y="21946"/>
                  </a:lnTo>
                  <a:lnTo>
                    <a:pt x="0"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3795452" y="1385333"/>
              <a:ext cx="951650" cy="862400"/>
            </a:xfrm>
            <a:custGeom>
              <a:rect b="b" l="l" r="r" t="t"/>
              <a:pathLst>
                <a:path extrusionOk="0" h="34496" w="38066">
                  <a:moveTo>
                    <a:pt x="38066" y="1"/>
                  </a:moveTo>
                  <a:lnTo>
                    <a:pt x="0" y="21946"/>
                  </a:lnTo>
                  <a:lnTo>
                    <a:pt x="0" y="34496"/>
                  </a:lnTo>
                  <a:lnTo>
                    <a:pt x="38066" y="12551"/>
                  </a:lnTo>
                  <a:lnTo>
                    <a:pt x="38066" y="1"/>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2851825" y="244322"/>
              <a:ext cx="1901025" cy="1096350"/>
            </a:xfrm>
            <a:custGeom>
              <a:rect b="b" l="l" r="r" t="t"/>
              <a:pathLst>
                <a:path extrusionOk="0" h="43854" w="76041">
                  <a:moveTo>
                    <a:pt x="37993" y="0"/>
                  </a:moveTo>
                  <a:lnTo>
                    <a:pt x="0" y="21909"/>
                  </a:lnTo>
                  <a:lnTo>
                    <a:pt x="37993" y="43854"/>
                  </a:lnTo>
                  <a:lnTo>
                    <a:pt x="76041" y="21909"/>
                  </a:lnTo>
                  <a:lnTo>
                    <a:pt x="37993"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2851825" y="785825"/>
              <a:ext cx="949850" cy="862875"/>
            </a:xfrm>
            <a:custGeom>
              <a:rect b="b" l="l" r="r" t="t"/>
              <a:pathLst>
                <a:path extrusionOk="0" h="34515" w="37994">
                  <a:moveTo>
                    <a:pt x="0" y="1"/>
                  </a:moveTo>
                  <a:lnTo>
                    <a:pt x="0" y="12551"/>
                  </a:lnTo>
                  <a:lnTo>
                    <a:pt x="37993" y="34514"/>
                  </a:lnTo>
                  <a:lnTo>
                    <a:pt x="37993" y="21946"/>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3801650" y="785825"/>
              <a:ext cx="951650" cy="862875"/>
            </a:xfrm>
            <a:custGeom>
              <a:rect b="b" l="l" r="r" t="t"/>
              <a:pathLst>
                <a:path extrusionOk="0" h="34515" w="38066">
                  <a:moveTo>
                    <a:pt x="38066" y="1"/>
                  </a:moveTo>
                  <a:lnTo>
                    <a:pt x="0" y="21946"/>
                  </a:lnTo>
                  <a:lnTo>
                    <a:pt x="0" y="34514"/>
                  </a:lnTo>
                  <a:lnTo>
                    <a:pt x="38066" y="12551"/>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8"/>
          <p:cNvSpPr txBox="1"/>
          <p:nvPr>
            <p:ph idx="1" type="body"/>
          </p:nvPr>
        </p:nvSpPr>
        <p:spPr>
          <a:xfrm>
            <a:off x="381713" y="3484253"/>
            <a:ext cx="3961500" cy="1476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900"/>
              <a:t>Dataset #1</a:t>
            </a:r>
            <a:endParaRPr sz="1900"/>
          </a:p>
          <a:p>
            <a:pPr indent="0" lvl="0" marL="0" rtl="0" algn="ctr">
              <a:lnSpc>
                <a:spcPct val="115000"/>
              </a:lnSpc>
              <a:spcBef>
                <a:spcPts val="0"/>
              </a:spcBef>
              <a:spcAft>
                <a:spcPts val="1600"/>
              </a:spcAft>
              <a:buNone/>
            </a:pPr>
            <a:r>
              <a:rPr lang="en"/>
              <a:t>demographic data by subzone from 2011 to 2019</a:t>
            </a:r>
            <a:endParaRPr/>
          </a:p>
        </p:txBody>
      </p:sp>
      <p:sp>
        <p:nvSpPr>
          <p:cNvPr id="369" name="Google Shape;369;p28"/>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endParaRPr/>
          </a:p>
          <a:p>
            <a:pPr indent="0" lvl="0" marL="0" rtl="0" algn="l">
              <a:spcBef>
                <a:spcPts val="0"/>
              </a:spcBef>
              <a:spcAft>
                <a:spcPts val="0"/>
              </a:spcAft>
              <a:buNone/>
            </a:pPr>
            <a:r>
              <a:rPr lang="en"/>
              <a:t>PREPARATION</a:t>
            </a:r>
            <a:endParaRPr/>
          </a:p>
        </p:txBody>
      </p:sp>
      <p:pic>
        <p:nvPicPr>
          <p:cNvPr id="370" name="Google Shape;370;p28"/>
          <p:cNvPicPr preferRelativeResize="0"/>
          <p:nvPr/>
        </p:nvPicPr>
        <p:blipFill>
          <a:blip r:embed="rId3">
            <a:alphaModFix/>
          </a:blip>
          <a:stretch>
            <a:fillRect/>
          </a:stretch>
        </p:blipFill>
        <p:spPr>
          <a:xfrm>
            <a:off x="1399025" y="1375228"/>
            <a:ext cx="1926871" cy="1926871"/>
          </a:xfrm>
          <a:prstGeom prst="rect">
            <a:avLst/>
          </a:prstGeom>
          <a:noFill/>
          <a:ln>
            <a:noFill/>
          </a:ln>
        </p:spPr>
      </p:pic>
      <p:pic>
        <p:nvPicPr>
          <p:cNvPr id="371" name="Google Shape;371;p28"/>
          <p:cNvPicPr preferRelativeResize="0"/>
          <p:nvPr/>
        </p:nvPicPr>
        <p:blipFill>
          <a:blip r:embed="rId3">
            <a:alphaModFix amt="5000"/>
          </a:blip>
          <a:stretch>
            <a:fillRect/>
          </a:stretch>
        </p:blipFill>
        <p:spPr>
          <a:xfrm>
            <a:off x="6079425" y="1375228"/>
            <a:ext cx="1926871" cy="1926871"/>
          </a:xfrm>
          <a:prstGeom prst="rect">
            <a:avLst/>
          </a:prstGeom>
          <a:noFill/>
          <a:ln>
            <a:noFill/>
          </a:ln>
        </p:spPr>
      </p:pic>
      <p:sp>
        <p:nvSpPr>
          <p:cNvPr id="372" name="Google Shape;372;p28"/>
          <p:cNvSpPr txBox="1"/>
          <p:nvPr>
            <p:ph idx="1" type="body"/>
          </p:nvPr>
        </p:nvSpPr>
        <p:spPr>
          <a:xfrm>
            <a:off x="5062113" y="3484253"/>
            <a:ext cx="3961500" cy="1476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900">
                <a:solidFill>
                  <a:srgbClr val="434343"/>
                </a:solidFill>
              </a:rPr>
              <a:t>Dataset #2</a:t>
            </a:r>
            <a:endParaRPr sz="1900">
              <a:solidFill>
                <a:srgbClr val="434343"/>
              </a:solidFill>
            </a:endParaRPr>
          </a:p>
          <a:p>
            <a:pPr indent="0" lvl="0" marL="0" rtl="0" algn="ctr">
              <a:lnSpc>
                <a:spcPct val="115000"/>
              </a:lnSpc>
              <a:spcBef>
                <a:spcPts val="0"/>
              </a:spcBef>
              <a:spcAft>
                <a:spcPts val="1600"/>
              </a:spcAft>
              <a:buNone/>
            </a:pPr>
            <a:r>
              <a:rPr lang="en">
                <a:solidFill>
                  <a:srgbClr val="434343"/>
                </a:solidFill>
              </a:rPr>
              <a:t>traffic volume in 2021 for the various subzones and their demographics</a:t>
            </a:r>
            <a:endParaRPr>
              <a:solidFill>
                <a:srgbClr val="434343"/>
              </a:solidFill>
            </a:endParaRPr>
          </a:p>
        </p:txBody>
      </p:sp>
      <p:sp>
        <p:nvSpPr>
          <p:cNvPr id="373" name="Google Shape;373;p28"/>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1</a:t>
            </a:r>
            <a:r>
              <a:rPr lang="en" sz="1000"/>
              <a:t>/6</a:t>
            </a:r>
            <a:endParaRPr sz="1000"/>
          </a:p>
        </p:txBody>
      </p:sp>
      <p:grpSp>
        <p:nvGrpSpPr>
          <p:cNvPr id="374" name="Google Shape;374;p28"/>
          <p:cNvGrpSpPr/>
          <p:nvPr/>
        </p:nvGrpSpPr>
        <p:grpSpPr>
          <a:xfrm>
            <a:off x="7626609" y="108389"/>
            <a:ext cx="1221698" cy="1287392"/>
            <a:chOff x="2851825" y="244322"/>
            <a:chExt cx="1901475" cy="2003411"/>
          </a:xfrm>
        </p:grpSpPr>
        <p:sp>
          <p:nvSpPr>
            <p:cNvPr id="375" name="Google Shape;375;p28"/>
            <p:cNvSpPr/>
            <p:nvPr/>
          </p:nvSpPr>
          <p:spPr>
            <a:xfrm>
              <a:off x="2851825" y="837608"/>
              <a:ext cx="1901025" cy="1096375"/>
            </a:xfrm>
            <a:custGeom>
              <a:rect b="b" l="l" r="r" t="t"/>
              <a:pathLst>
                <a:path extrusionOk="0" h="43855" w="76041">
                  <a:moveTo>
                    <a:pt x="37993" y="1"/>
                  </a:moveTo>
                  <a:lnTo>
                    <a:pt x="0" y="21910"/>
                  </a:lnTo>
                  <a:lnTo>
                    <a:pt x="37993" y="43855"/>
                  </a:lnTo>
                  <a:lnTo>
                    <a:pt x="76041" y="21910"/>
                  </a:lnTo>
                  <a:lnTo>
                    <a:pt x="37993" y="1"/>
                  </a:ln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p:nvPr/>
          </p:nvSpPr>
          <p:spPr>
            <a:xfrm>
              <a:off x="2851825" y="1385333"/>
              <a:ext cx="949850" cy="862400"/>
            </a:xfrm>
            <a:custGeom>
              <a:rect b="b" l="l" r="r" t="t"/>
              <a:pathLst>
                <a:path extrusionOk="0" h="34496" w="37994">
                  <a:moveTo>
                    <a:pt x="0" y="1"/>
                  </a:moveTo>
                  <a:lnTo>
                    <a:pt x="0" y="12551"/>
                  </a:lnTo>
                  <a:lnTo>
                    <a:pt x="37993" y="34496"/>
                  </a:lnTo>
                  <a:lnTo>
                    <a:pt x="37993" y="21946"/>
                  </a:lnTo>
                  <a:lnTo>
                    <a:pt x="0"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a:off x="3795452" y="1385333"/>
              <a:ext cx="951650" cy="862400"/>
            </a:xfrm>
            <a:custGeom>
              <a:rect b="b" l="l" r="r" t="t"/>
              <a:pathLst>
                <a:path extrusionOk="0" h="34496" w="38066">
                  <a:moveTo>
                    <a:pt x="38066" y="1"/>
                  </a:moveTo>
                  <a:lnTo>
                    <a:pt x="0" y="21946"/>
                  </a:lnTo>
                  <a:lnTo>
                    <a:pt x="0" y="34496"/>
                  </a:lnTo>
                  <a:lnTo>
                    <a:pt x="38066" y="12551"/>
                  </a:lnTo>
                  <a:lnTo>
                    <a:pt x="38066" y="1"/>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p:nvPr/>
          </p:nvSpPr>
          <p:spPr>
            <a:xfrm>
              <a:off x="2851825" y="244322"/>
              <a:ext cx="1901025" cy="1096350"/>
            </a:xfrm>
            <a:custGeom>
              <a:rect b="b" l="l" r="r" t="t"/>
              <a:pathLst>
                <a:path extrusionOk="0" h="43854" w="76041">
                  <a:moveTo>
                    <a:pt x="37993" y="0"/>
                  </a:moveTo>
                  <a:lnTo>
                    <a:pt x="0" y="21909"/>
                  </a:lnTo>
                  <a:lnTo>
                    <a:pt x="37993" y="43854"/>
                  </a:lnTo>
                  <a:lnTo>
                    <a:pt x="76041" y="21909"/>
                  </a:lnTo>
                  <a:lnTo>
                    <a:pt x="37993"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p:nvPr/>
          </p:nvSpPr>
          <p:spPr>
            <a:xfrm>
              <a:off x="2851825" y="785825"/>
              <a:ext cx="949850" cy="862875"/>
            </a:xfrm>
            <a:custGeom>
              <a:rect b="b" l="l" r="r" t="t"/>
              <a:pathLst>
                <a:path extrusionOk="0" h="34515" w="37994">
                  <a:moveTo>
                    <a:pt x="0" y="1"/>
                  </a:moveTo>
                  <a:lnTo>
                    <a:pt x="0" y="12551"/>
                  </a:lnTo>
                  <a:lnTo>
                    <a:pt x="37993" y="34514"/>
                  </a:lnTo>
                  <a:lnTo>
                    <a:pt x="37993" y="21946"/>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p:nvPr/>
          </p:nvSpPr>
          <p:spPr>
            <a:xfrm>
              <a:off x="3801650" y="785825"/>
              <a:ext cx="951650" cy="862875"/>
            </a:xfrm>
            <a:custGeom>
              <a:rect b="b" l="l" r="r" t="t"/>
              <a:pathLst>
                <a:path extrusionOk="0" h="34515" w="38066">
                  <a:moveTo>
                    <a:pt x="38066" y="1"/>
                  </a:moveTo>
                  <a:lnTo>
                    <a:pt x="0" y="21946"/>
                  </a:lnTo>
                  <a:lnTo>
                    <a:pt x="0" y="34514"/>
                  </a:lnTo>
                  <a:lnTo>
                    <a:pt x="38066" y="12551"/>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9"/>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2</a:t>
            </a:r>
            <a:r>
              <a:rPr lang="en" sz="1000"/>
              <a:t>/6</a:t>
            </a:r>
            <a:endParaRPr sz="1000"/>
          </a:p>
        </p:txBody>
      </p:sp>
      <p:sp>
        <p:nvSpPr>
          <p:cNvPr id="386" name="Google Shape;386;p29"/>
          <p:cNvSpPr txBox="1"/>
          <p:nvPr>
            <p:ph idx="1" type="body"/>
          </p:nvPr>
        </p:nvSpPr>
        <p:spPr>
          <a:xfrm>
            <a:off x="265025" y="1324175"/>
            <a:ext cx="8781600" cy="12477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accent2"/>
              </a:buClr>
              <a:buSzPts val="1400"/>
              <a:buAutoNum type="arabicPeriod"/>
            </a:pPr>
            <a:r>
              <a:rPr lang="en" sz="1400">
                <a:solidFill>
                  <a:schemeClr val="accent2"/>
                </a:solidFill>
              </a:rPr>
              <a:t>Learnt how to use Geopandas to read in the stop/station shp files</a:t>
            </a:r>
            <a:endParaRPr sz="1400">
              <a:solidFill>
                <a:schemeClr val="accent2"/>
              </a:solidFill>
            </a:endParaRPr>
          </a:p>
          <a:p>
            <a:pPr indent="-317500" lvl="0" marL="457200" rtl="0" algn="l">
              <a:lnSpc>
                <a:spcPct val="200000"/>
              </a:lnSpc>
              <a:spcBef>
                <a:spcPts val="0"/>
              </a:spcBef>
              <a:spcAft>
                <a:spcPts val="0"/>
              </a:spcAft>
              <a:buClr>
                <a:srgbClr val="434343"/>
              </a:buClr>
              <a:buSzPts val="1400"/>
              <a:buAutoNum type="arabicPeriod"/>
            </a:pPr>
            <a:r>
              <a:rPr lang="en" sz="1400">
                <a:solidFill>
                  <a:srgbClr val="434343"/>
                </a:solidFill>
              </a:rPr>
              <a:t>Learnt concepts of SQL joining to left join stop/station location data with subzone data using Geopandas’ sjoin function.</a:t>
            </a:r>
            <a:endParaRPr sz="1400">
              <a:solidFill>
                <a:srgbClr val="434343"/>
              </a:solidFill>
            </a:endParaRPr>
          </a:p>
          <a:p>
            <a:pPr indent="-317500" lvl="0" marL="457200" rtl="0" algn="l">
              <a:lnSpc>
                <a:spcPct val="200000"/>
              </a:lnSpc>
              <a:spcBef>
                <a:spcPts val="0"/>
              </a:spcBef>
              <a:spcAft>
                <a:spcPts val="0"/>
              </a:spcAft>
              <a:buClr>
                <a:srgbClr val="434343"/>
              </a:buClr>
              <a:buSzPts val="1400"/>
              <a:buAutoNum type="arabicPeriod"/>
            </a:pPr>
            <a:r>
              <a:rPr lang="en" sz="1400">
                <a:solidFill>
                  <a:srgbClr val="434343"/>
                </a:solidFill>
              </a:rPr>
              <a:t>To extract demographics, we filtered population by subzone, age group, type of dwelling and found the list of subzones. </a:t>
            </a:r>
            <a:endParaRPr sz="1400">
              <a:solidFill>
                <a:srgbClr val="434343"/>
              </a:solidFill>
            </a:endParaRPr>
          </a:p>
        </p:txBody>
      </p:sp>
      <p:sp>
        <p:nvSpPr>
          <p:cNvPr id="387" name="Google Shape;387;p29"/>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endParaRPr/>
          </a:p>
          <a:p>
            <a:pPr indent="0" lvl="0" marL="0" rtl="0" algn="l">
              <a:spcBef>
                <a:spcPts val="0"/>
              </a:spcBef>
              <a:spcAft>
                <a:spcPts val="0"/>
              </a:spcAft>
              <a:buNone/>
            </a:pPr>
            <a:r>
              <a:rPr lang="en"/>
              <a:t>PREPARATION</a:t>
            </a:r>
            <a:endParaRPr/>
          </a:p>
        </p:txBody>
      </p:sp>
      <p:grpSp>
        <p:nvGrpSpPr>
          <p:cNvPr id="388" name="Google Shape;388;p29"/>
          <p:cNvGrpSpPr/>
          <p:nvPr/>
        </p:nvGrpSpPr>
        <p:grpSpPr>
          <a:xfrm>
            <a:off x="7626609" y="108389"/>
            <a:ext cx="1221698" cy="1287392"/>
            <a:chOff x="2851825" y="244322"/>
            <a:chExt cx="1901475" cy="2003411"/>
          </a:xfrm>
        </p:grpSpPr>
        <p:sp>
          <p:nvSpPr>
            <p:cNvPr id="389" name="Google Shape;389;p29"/>
            <p:cNvSpPr/>
            <p:nvPr/>
          </p:nvSpPr>
          <p:spPr>
            <a:xfrm>
              <a:off x="2851825" y="837608"/>
              <a:ext cx="1901025" cy="1096375"/>
            </a:xfrm>
            <a:custGeom>
              <a:rect b="b" l="l" r="r" t="t"/>
              <a:pathLst>
                <a:path extrusionOk="0" h="43855" w="76041">
                  <a:moveTo>
                    <a:pt x="37993" y="1"/>
                  </a:moveTo>
                  <a:lnTo>
                    <a:pt x="0" y="21910"/>
                  </a:lnTo>
                  <a:lnTo>
                    <a:pt x="37993" y="43855"/>
                  </a:lnTo>
                  <a:lnTo>
                    <a:pt x="76041" y="21910"/>
                  </a:lnTo>
                  <a:lnTo>
                    <a:pt x="37993" y="1"/>
                  </a:ln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p:nvPr/>
          </p:nvSpPr>
          <p:spPr>
            <a:xfrm>
              <a:off x="2851825" y="1385333"/>
              <a:ext cx="949850" cy="862400"/>
            </a:xfrm>
            <a:custGeom>
              <a:rect b="b" l="l" r="r" t="t"/>
              <a:pathLst>
                <a:path extrusionOk="0" h="34496" w="37994">
                  <a:moveTo>
                    <a:pt x="0" y="1"/>
                  </a:moveTo>
                  <a:lnTo>
                    <a:pt x="0" y="12551"/>
                  </a:lnTo>
                  <a:lnTo>
                    <a:pt x="37993" y="34496"/>
                  </a:lnTo>
                  <a:lnTo>
                    <a:pt x="37993" y="21946"/>
                  </a:lnTo>
                  <a:lnTo>
                    <a:pt x="0"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a:off x="3795452" y="1385333"/>
              <a:ext cx="951650" cy="862400"/>
            </a:xfrm>
            <a:custGeom>
              <a:rect b="b" l="l" r="r" t="t"/>
              <a:pathLst>
                <a:path extrusionOk="0" h="34496" w="38066">
                  <a:moveTo>
                    <a:pt x="38066" y="1"/>
                  </a:moveTo>
                  <a:lnTo>
                    <a:pt x="0" y="21946"/>
                  </a:lnTo>
                  <a:lnTo>
                    <a:pt x="0" y="34496"/>
                  </a:lnTo>
                  <a:lnTo>
                    <a:pt x="38066" y="12551"/>
                  </a:lnTo>
                  <a:lnTo>
                    <a:pt x="38066" y="1"/>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p:nvPr/>
          </p:nvSpPr>
          <p:spPr>
            <a:xfrm>
              <a:off x="2851825" y="244322"/>
              <a:ext cx="1901025" cy="1096350"/>
            </a:xfrm>
            <a:custGeom>
              <a:rect b="b" l="l" r="r" t="t"/>
              <a:pathLst>
                <a:path extrusionOk="0" h="43854" w="76041">
                  <a:moveTo>
                    <a:pt x="37993" y="0"/>
                  </a:moveTo>
                  <a:lnTo>
                    <a:pt x="0" y="21909"/>
                  </a:lnTo>
                  <a:lnTo>
                    <a:pt x="37993" y="43854"/>
                  </a:lnTo>
                  <a:lnTo>
                    <a:pt x="76041" y="21909"/>
                  </a:lnTo>
                  <a:lnTo>
                    <a:pt x="37993"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p:nvPr/>
          </p:nvSpPr>
          <p:spPr>
            <a:xfrm>
              <a:off x="2851825" y="785825"/>
              <a:ext cx="949850" cy="862875"/>
            </a:xfrm>
            <a:custGeom>
              <a:rect b="b" l="l" r="r" t="t"/>
              <a:pathLst>
                <a:path extrusionOk="0" h="34515" w="37994">
                  <a:moveTo>
                    <a:pt x="0" y="1"/>
                  </a:moveTo>
                  <a:lnTo>
                    <a:pt x="0" y="12551"/>
                  </a:lnTo>
                  <a:lnTo>
                    <a:pt x="37993" y="34514"/>
                  </a:lnTo>
                  <a:lnTo>
                    <a:pt x="37993" y="21946"/>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a:off x="3801650" y="785825"/>
              <a:ext cx="951650" cy="862875"/>
            </a:xfrm>
            <a:custGeom>
              <a:rect b="b" l="l" r="r" t="t"/>
              <a:pathLst>
                <a:path extrusionOk="0" h="34515" w="38066">
                  <a:moveTo>
                    <a:pt x="38066" y="1"/>
                  </a:moveTo>
                  <a:lnTo>
                    <a:pt x="0" y="21946"/>
                  </a:lnTo>
                  <a:lnTo>
                    <a:pt x="0" y="34514"/>
                  </a:lnTo>
                  <a:lnTo>
                    <a:pt x="38066" y="12551"/>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0"/>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2</a:t>
            </a:r>
            <a:r>
              <a:rPr lang="en" sz="1000"/>
              <a:t>/6</a:t>
            </a:r>
            <a:endParaRPr sz="1000"/>
          </a:p>
        </p:txBody>
      </p:sp>
      <p:sp>
        <p:nvSpPr>
          <p:cNvPr id="400" name="Google Shape;400;p30"/>
          <p:cNvSpPr txBox="1"/>
          <p:nvPr>
            <p:ph idx="1" type="body"/>
          </p:nvPr>
        </p:nvSpPr>
        <p:spPr>
          <a:xfrm>
            <a:off x="265025" y="1324175"/>
            <a:ext cx="8781600" cy="12477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AutoNum type="arabicPeriod"/>
            </a:pPr>
            <a:r>
              <a:rPr lang="en" sz="1400">
                <a:solidFill>
                  <a:srgbClr val="C5E397"/>
                </a:solidFill>
              </a:rPr>
              <a:t>Learnt how to use </a:t>
            </a:r>
            <a:r>
              <a:rPr lang="en" sz="1400"/>
              <a:t>Geopandas to read in the stop/station shp files</a:t>
            </a:r>
            <a:endParaRPr sz="1400"/>
          </a:p>
          <a:p>
            <a:pPr indent="-317500" lvl="0" marL="457200" rtl="0" algn="l">
              <a:lnSpc>
                <a:spcPct val="200000"/>
              </a:lnSpc>
              <a:spcBef>
                <a:spcPts val="0"/>
              </a:spcBef>
              <a:spcAft>
                <a:spcPts val="0"/>
              </a:spcAft>
              <a:buClr>
                <a:schemeClr val="accent2"/>
              </a:buClr>
              <a:buSzPts val="1400"/>
              <a:buAutoNum type="arabicPeriod"/>
            </a:pPr>
            <a:r>
              <a:rPr lang="en" sz="1400">
                <a:solidFill>
                  <a:schemeClr val="accent2"/>
                </a:solidFill>
              </a:rPr>
              <a:t>Learnt concepts of SQL joining to left join stop/station location data with subzone data using Geopandas’ sjoin function.</a:t>
            </a:r>
            <a:endParaRPr sz="1400">
              <a:solidFill>
                <a:schemeClr val="accent2"/>
              </a:solidFill>
            </a:endParaRPr>
          </a:p>
          <a:p>
            <a:pPr indent="-317500" lvl="0" marL="457200" rtl="0" algn="l">
              <a:lnSpc>
                <a:spcPct val="200000"/>
              </a:lnSpc>
              <a:spcBef>
                <a:spcPts val="0"/>
              </a:spcBef>
              <a:spcAft>
                <a:spcPts val="0"/>
              </a:spcAft>
              <a:buClr>
                <a:srgbClr val="434343"/>
              </a:buClr>
              <a:buSzPts val="1400"/>
              <a:buAutoNum type="arabicPeriod"/>
            </a:pPr>
            <a:r>
              <a:rPr lang="en" sz="1400">
                <a:solidFill>
                  <a:srgbClr val="434343"/>
                </a:solidFill>
              </a:rPr>
              <a:t>To extract demographics, we filtered population by subzone, age group, type of dwelling and found the list of subzones. </a:t>
            </a:r>
            <a:endParaRPr sz="1400">
              <a:solidFill>
                <a:srgbClr val="434343"/>
              </a:solidFill>
            </a:endParaRPr>
          </a:p>
        </p:txBody>
      </p:sp>
      <p:sp>
        <p:nvSpPr>
          <p:cNvPr id="401" name="Google Shape;401;p30"/>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endParaRPr/>
          </a:p>
          <a:p>
            <a:pPr indent="0" lvl="0" marL="0" rtl="0" algn="l">
              <a:spcBef>
                <a:spcPts val="0"/>
              </a:spcBef>
              <a:spcAft>
                <a:spcPts val="0"/>
              </a:spcAft>
              <a:buNone/>
            </a:pPr>
            <a:r>
              <a:rPr lang="en"/>
              <a:t>PREPARATION</a:t>
            </a:r>
            <a:endParaRPr/>
          </a:p>
        </p:txBody>
      </p:sp>
      <p:grpSp>
        <p:nvGrpSpPr>
          <p:cNvPr id="402" name="Google Shape;402;p30"/>
          <p:cNvGrpSpPr/>
          <p:nvPr/>
        </p:nvGrpSpPr>
        <p:grpSpPr>
          <a:xfrm>
            <a:off x="7626609" y="108389"/>
            <a:ext cx="1221698" cy="1287392"/>
            <a:chOff x="2851825" y="244322"/>
            <a:chExt cx="1901475" cy="2003411"/>
          </a:xfrm>
        </p:grpSpPr>
        <p:sp>
          <p:nvSpPr>
            <p:cNvPr id="403" name="Google Shape;403;p30"/>
            <p:cNvSpPr/>
            <p:nvPr/>
          </p:nvSpPr>
          <p:spPr>
            <a:xfrm>
              <a:off x="2851825" y="837608"/>
              <a:ext cx="1901025" cy="1096375"/>
            </a:xfrm>
            <a:custGeom>
              <a:rect b="b" l="l" r="r" t="t"/>
              <a:pathLst>
                <a:path extrusionOk="0" h="43855" w="76041">
                  <a:moveTo>
                    <a:pt x="37993" y="1"/>
                  </a:moveTo>
                  <a:lnTo>
                    <a:pt x="0" y="21910"/>
                  </a:lnTo>
                  <a:lnTo>
                    <a:pt x="37993" y="43855"/>
                  </a:lnTo>
                  <a:lnTo>
                    <a:pt x="76041" y="21910"/>
                  </a:lnTo>
                  <a:lnTo>
                    <a:pt x="37993" y="1"/>
                  </a:ln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2851825" y="1385333"/>
              <a:ext cx="949850" cy="862400"/>
            </a:xfrm>
            <a:custGeom>
              <a:rect b="b" l="l" r="r" t="t"/>
              <a:pathLst>
                <a:path extrusionOk="0" h="34496" w="37994">
                  <a:moveTo>
                    <a:pt x="0" y="1"/>
                  </a:moveTo>
                  <a:lnTo>
                    <a:pt x="0" y="12551"/>
                  </a:lnTo>
                  <a:lnTo>
                    <a:pt x="37993" y="34496"/>
                  </a:lnTo>
                  <a:lnTo>
                    <a:pt x="37993" y="21946"/>
                  </a:lnTo>
                  <a:lnTo>
                    <a:pt x="0"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p:nvPr/>
          </p:nvSpPr>
          <p:spPr>
            <a:xfrm>
              <a:off x="3795452" y="1385333"/>
              <a:ext cx="951650" cy="862400"/>
            </a:xfrm>
            <a:custGeom>
              <a:rect b="b" l="l" r="r" t="t"/>
              <a:pathLst>
                <a:path extrusionOk="0" h="34496" w="38066">
                  <a:moveTo>
                    <a:pt x="38066" y="1"/>
                  </a:moveTo>
                  <a:lnTo>
                    <a:pt x="0" y="21946"/>
                  </a:lnTo>
                  <a:lnTo>
                    <a:pt x="0" y="34496"/>
                  </a:lnTo>
                  <a:lnTo>
                    <a:pt x="38066" y="12551"/>
                  </a:lnTo>
                  <a:lnTo>
                    <a:pt x="38066" y="1"/>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2851825" y="244322"/>
              <a:ext cx="1901025" cy="1096350"/>
            </a:xfrm>
            <a:custGeom>
              <a:rect b="b" l="l" r="r" t="t"/>
              <a:pathLst>
                <a:path extrusionOk="0" h="43854" w="76041">
                  <a:moveTo>
                    <a:pt x="37993" y="0"/>
                  </a:moveTo>
                  <a:lnTo>
                    <a:pt x="0" y="21909"/>
                  </a:lnTo>
                  <a:lnTo>
                    <a:pt x="37993" y="43854"/>
                  </a:lnTo>
                  <a:lnTo>
                    <a:pt x="76041" y="21909"/>
                  </a:lnTo>
                  <a:lnTo>
                    <a:pt x="37993"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2851825" y="785825"/>
              <a:ext cx="949850" cy="862875"/>
            </a:xfrm>
            <a:custGeom>
              <a:rect b="b" l="l" r="r" t="t"/>
              <a:pathLst>
                <a:path extrusionOk="0" h="34515" w="37994">
                  <a:moveTo>
                    <a:pt x="0" y="1"/>
                  </a:moveTo>
                  <a:lnTo>
                    <a:pt x="0" y="12551"/>
                  </a:lnTo>
                  <a:lnTo>
                    <a:pt x="37993" y="34514"/>
                  </a:lnTo>
                  <a:lnTo>
                    <a:pt x="37993" y="21946"/>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a:off x="3801650" y="785825"/>
              <a:ext cx="951650" cy="862875"/>
            </a:xfrm>
            <a:custGeom>
              <a:rect b="b" l="l" r="r" t="t"/>
              <a:pathLst>
                <a:path extrusionOk="0" h="34515" w="38066">
                  <a:moveTo>
                    <a:pt x="38066" y="1"/>
                  </a:moveTo>
                  <a:lnTo>
                    <a:pt x="0" y="21946"/>
                  </a:lnTo>
                  <a:lnTo>
                    <a:pt x="0" y="34514"/>
                  </a:lnTo>
                  <a:lnTo>
                    <a:pt x="38066" y="12551"/>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1"/>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2</a:t>
            </a:r>
            <a:r>
              <a:rPr lang="en" sz="1000"/>
              <a:t>/8</a:t>
            </a:r>
            <a:endParaRPr sz="1000"/>
          </a:p>
        </p:txBody>
      </p:sp>
      <p:sp>
        <p:nvSpPr>
          <p:cNvPr id="414" name="Google Shape;414;p31"/>
          <p:cNvSpPr txBox="1"/>
          <p:nvPr>
            <p:ph idx="1" type="body"/>
          </p:nvPr>
        </p:nvSpPr>
        <p:spPr>
          <a:xfrm>
            <a:off x="265025" y="1324175"/>
            <a:ext cx="8781600" cy="12477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AutoNum type="arabicPeriod"/>
            </a:pPr>
            <a:r>
              <a:rPr lang="en" sz="1400">
                <a:solidFill>
                  <a:srgbClr val="C5E397"/>
                </a:solidFill>
              </a:rPr>
              <a:t>Learnt how to use </a:t>
            </a:r>
            <a:r>
              <a:rPr lang="en" sz="1400"/>
              <a:t>Geopandas to read in the stop/station shp files</a:t>
            </a:r>
            <a:endParaRPr sz="1400"/>
          </a:p>
          <a:p>
            <a:pPr indent="-317500" lvl="0" marL="457200" rtl="0" algn="l">
              <a:lnSpc>
                <a:spcPct val="200000"/>
              </a:lnSpc>
              <a:spcBef>
                <a:spcPts val="0"/>
              </a:spcBef>
              <a:spcAft>
                <a:spcPts val="0"/>
              </a:spcAft>
              <a:buSzPts val="1400"/>
              <a:buAutoNum type="arabicPeriod"/>
            </a:pPr>
            <a:r>
              <a:rPr lang="en" sz="1400">
                <a:solidFill>
                  <a:srgbClr val="C5E397"/>
                </a:solidFill>
              </a:rPr>
              <a:t>Learnt concepts of SQL</a:t>
            </a:r>
            <a:r>
              <a:rPr lang="en" sz="1400"/>
              <a:t> joining to left join stop/station location data with subzone data using Geopandas’ sjoin function.</a:t>
            </a:r>
            <a:endParaRPr sz="1400"/>
          </a:p>
          <a:p>
            <a:pPr indent="-317500" lvl="0" marL="457200" rtl="0" algn="l">
              <a:lnSpc>
                <a:spcPct val="200000"/>
              </a:lnSpc>
              <a:spcBef>
                <a:spcPts val="0"/>
              </a:spcBef>
              <a:spcAft>
                <a:spcPts val="0"/>
              </a:spcAft>
              <a:buClr>
                <a:schemeClr val="accent2"/>
              </a:buClr>
              <a:buSzPts val="1400"/>
              <a:buAutoNum type="arabicPeriod"/>
            </a:pPr>
            <a:r>
              <a:rPr lang="en" sz="1400">
                <a:solidFill>
                  <a:schemeClr val="accent2"/>
                </a:solidFill>
              </a:rPr>
              <a:t>To extract demographics, we filtered population by subzone, age group, type of dwelling and found the list of subzones. </a:t>
            </a:r>
            <a:endParaRPr sz="1400">
              <a:solidFill>
                <a:schemeClr val="accent2"/>
              </a:solidFill>
            </a:endParaRPr>
          </a:p>
        </p:txBody>
      </p:sp>
      <p:sp>
        <p:nvSpPr>
          <p:cNvPr id="415" name="Google Shape;415;p31"/>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endParaRPr/>
          </a:p>
          <a:p>
            <a:pPr indent="0" lvl="0" marL="0" rtl="0" algn="l">
              <a:spcBef>
                <a:spcPts val="0"/>
              </a:spcBef>
              <a:spcAft>
                <a:spcPts val="0"/>
              </a:spcAft>
              <a:buNone/>
            </a:pPr>
            <a:r>
              <a:rPr lang="en"/>
              <a:t>PREPARATION</a:t>
            </a:r>
            <a:endParaRPr/>
          </a:p>
        </p:txBody>
      </p:sp>
      <p:grpSp>
        <p:nvGrpSpPr>
          <p:cNvPr id="416" name="Google Shape;416;p31"/>
          <p:cNvGrpSpPr/>
          <p:nvPr/>
        </p:nvGrpSpPr>
        <p:grpSpPr>
          <a:xfrm>
            <a:off x="7626609" y="108389"/>
            <a:ext cx="1221698" cy="1287392"/>
            <a:chOff x="2851825" y="244322"/>
            <a:chExt cx="1901475" cy="2003411"/>
          </a:xfrm>
        </p:grpSpPr>
        <p:sp>
          <p:nvSpPr>
            <p:cNvPr id="417" name="Google Shape;417;p31"/>
            <p:cNvSpPr/>
            <p:nvPr/>
          </p:nvSpPr>
          <p:spPr>
            <a:xfrm>
              <a:off x="2851825" y="837608"/>
              <a:ext cx="1901025" cy="1096375"/>
            </a:xfrm>
            <a:custGeom>
              <a:rect b="b" l="l" r="r" t="t"/>
              <a:pathLst>
                <a:path extrusionOk="0" h="43855" w="76041">
                  <a:moveTo>
                    <a:pt x="37993" y="1"/>
                  </a:moveTo>
                  <a:lnTo>
                    <a:pt x="0" y="21910"/>
                  </a:lnTo>
                  <a:lnTo>
                    <a:pt x="37993" y="43855"/>
                  </a:lnTo>
                  <a:lnTo>
                    <a:pt x="76041" y="21910"/>
                  </a:lnTo>
                  <a:lnTo>
                    <a:pt x="37993" y="1"/>
                  </a:ln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2851825" y="1385333"/>
              <a:ext cx="949850" cy="862400"/>
            </a:xfrm>
            <a:custGeom>
              <a:rect b="b" l="l" r="r" t="t"/>
              <a:pathLst>
                <a:path extrusionOk="0" h="34496" w="37994">
                  <a:moveTo>
                    <a:pt x="0" y="1"/>
                  </a:moveTo>
                  <a:lnTo>
                    <a:pt x="0" y="12551"/>
                  </a:lnTo>
                  <a:lnTo>
                    <a:pt x="37993" y="34496"/>
                  </a:lnTo>
                  <a:lnTo>
                    <a:pt x="37993" y="21946"/>
                  </a:lnTo>
                  <a:lnTo>
                    <a:pt x="0"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3795452" y="1385333"/>
              <a:ext cx="951650" cy="862400"/>
            </a:xfrm>
            <a:custGeom>
              <a:rect b="b" l="l" r="r" t="t"/>
              <a:pathLst>
                <a:path extrusionOk="0" h="34496" w="38066">
                  <a:moveTo>
                    <a:pt x="38066" y="1"/>
                  </a:moveTo>
                  <a:lnTo>
                    <a:pt x="0" y="21946"/>
                  </a:lnTo>
                  <a:lnTo>
                    <a:pt x="0" y="34496"/>
                  </a:lnTo>
                  <a:lnTo>
                    <a:pt x="38066" y="12551"/>
                  </a:lnTo>
                  <a:lnTo>
                    <a:pt x="38066" y="1"/>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2851825" y="244322"/>
              <a:ext cx="1901025" cy="1096350"/>
            </a:xfrm>
            <a:custGeom>
              <a:rect b="b" l="l" r="r" t="t"/>
              <a:pathLst>
                <a:path extrusionOk="0" h="43854" w="76041">
                  <a:moveTo>
                    <a:pt x="37993" y="0"/>
                  </a:moveTo>
                  <a:lnTo>
                    <a:pt x="0" y="21909"/>
                  </a:lnTo>
                  <a:lnTo>
                    <a:pt x="37993" y="43854"/>
                  </a:lnTo>
                  <a:lnTo>
                    <a:pt x="76041" y="21909"/>
                  </a:lnTo>
                  <a:lnTo>
                    <a:pt x="37993"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2851825" y="785825"/>
              <a:ext cx="949850" cy="862875"/>
            </a:xfrm>
            <a:custGeom>
              <a:rect b="b" l="l" r="r" t="t"/>
              <a:pathLst>
                <a:path extrusionOk="0" h="34515" w="37994">
                  <a:moveTo>
                    <a:pt x="0" y="1"/>
                  </a:moveTo>
                  <a:lnTo>
                    <a:pt x="0" y="12551"/>
                  </a:lnTo>
                  <a:lnTo>
                    <a:pt x="37993" y="34514"/>
                  </a:lnTo>
                  <a:lnTo>
                    <a:pt x="37993" y="21946"/>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3801650" y="785825"/>
              <a:ext cx="951650" cy="862875"/>
            </a:xfrm>
            <a:custGeom>
              <a:rect b="b" l="l" r="r" t="t"/>
              <a:pathLst>
                <a:path extrusionOk="0" h="34515" w="38066">
                  <a:moveTo>
                    <a:pt x="38066" y="1"/>
                  </a:moveTo>
                  <a:lnTo>
                    <a:pt x="0" y="21946"/>
                  </a:lnTo>
                  <a:lnTo>
                    <a:pt x="0" y="34514"/>
                  </a:lnTo>
                  <a:lnTo>
                    <a:pt x="38066" y="12551"/>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2"/>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3</a:t>
            </a:r>
            <a:r>
              <a:rPr lang="en" sz="1000"/>
              <a:t>/8</a:t>
            </a:r>
            <a:endParaRPr sz="1000"/>
          </a:p>
        </p:txBody>
      </p:sp>
      <p:sp>
        <p:nvSpPr>
          <p:cNvPr id="428" name="Google Shape;428;p32"/>
          <p:cNvSpPr txBox="1"/>
          <p:nvPr>
            <p:ph idx="1" type="body"/>
          </p:nvPr>
        </p:nvSpPr>
        <p:spPr>
          <a:xfrm>
            <a:off x="265025" y="1324175"/>
            <a:ext cx="8781600" cy="26805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accent2"/>
              </a:buClr>
              <a:buSzPts val="1400"/>
              <a:buAutoNum type="arabicPeriod" startAt="4"/>
            </a:pPr>
            <a:r>
              <a:rPr lang="en" sz="1400">
                <a:solidFill>
                  <a:schemeClr val="accent2"/>
                </a:solidFill>
              </a:rPr>
              <a:t>Age group had a problem as it consisted of 19 bins, of which some levels rarely occurred. </a:t>
            </a:r>
            <a:endParaRPr sz="1400">
              <a:solidFill>
                <a:schemeClr val="accent2"/>
              </a:solidFill>
            </a:endParaRPr>
          </a:p>
          <a:p>
            <a:pPr indent="-317500" lvl="1" marL="914400" rtl="0" algn="l">
              <a:lnSpc>
                <a:spcPct val="200000"/>
              </a:lnSpc>
              <a:spcBef>
                <a:spcPts val="0"/>
              </a:spcBef>
              <a:spcAft>
                <a:spcPts val="0"/>
              </a:spcAft>
              <a:buClr>
                <a:srgbClr val="434343"/>
              </a:buClr>
              <a:buSzPts val="1400"/>
              <a:buChar char="○"/>
            </a:pPr>
            <a:r>
              <a:rPr lang="en" sz="1400">
                <a:solidFill>
                  <a:srgbClr val="434343"/>
                </a:solidFill>
              </a:rPr>
              <a:t>Having too many levels will impact model performance</a:t>
            </a:r>
            <a:r>
              <a:rPr lang="en" sz="1400">
                <a:solidFill>
                  <a:srgbClr val="434343"/>
                </a:solidFill>
              </a:rPr>
              <a:t>[DC2]</a:t>
            </a:r>
            <a:endParaRPr sz="1400">
              <a:solidFill>
                <a:srgbClr val="434343"/>
              </a:solidFill>
            </a:endParaRPr>
          </a:p>
          <a:p>
            <a:pPr indent="-317500" lvl="1" marL="914400" rtl="0" algn="l">
              <a:lnSpc>
                <a:spcPct val="200000"/>
              </a:lnSpc>
              <a:spcBef>
                <a:spcPts val="0"/>
              </a:spcBef>
              <a:spcAft>
                <a:spcPts val="0"/>
              </a:spcAft>
              <a:buClr>
                <a:srgbClr val="434343"/>
              </a:buClr>
              <a:buSzPts val="1400"/>
              <a:buChar char="○"/>
            </a:pPr>
            <a:r>
              <a:rPr lang="en" sz="1400">
                <a:solidFill>
                  <a:srgbClr val="434343"/>
                </a:solidFill>
              </a:rPr>
              <a:t>Hence we pivoted this data frame to aggregate population into 4 age groups.</a:t>
            </a:r>
            <a:endParaRPr sz="1400">
              <a:solidFill>
                <a:srgbClr val="434343"/>
              </a:solidFill>
            </a:endParaRPr>
          </a:p>
          <a:p>
            <a:pPr indent="-317500" lvl="1" marL="914400" rtl="0" algn="l">
              <a:lnSpc>
                <a:spcPct val="200000"/>
              </a:lnSpc>
              <a:spcBef>
                <a:spcPts val="0"/>
              </a:spcBef>
              <a:spcAft>
                <a:spcPts val="0"/>
              </a:spcAft>
              <a:buClr>
                <a:srgbClr val="434343"/>
              </a:buClr>
              <a:buSzPts val="1400"/>
              <a:buChar char="○"/>
            </a:pPr>
            <a:r>
              <a:rPr lang="en" sz="1400">
                <a:solidFill>
                  <a:srgbClr val="434343"/>
                </a:solidFill>
              </a:rPr>
              <a:t>To achieve this, we learnt how to use the following commands:</a:t>
            </a:r>
            <a:endParaRPr sz="1400">
              <a:solidFill>
                <a:srgbClr val="434343"/>
              </a:solidFill>
            </a:endParaRPr>
          </a:p>
          <a:p>
            <a:pPr indent="-317500" lvl="2" marL="1371600" rtl="0" algn="l">
              <a:lnSpc>
                <a:spcPct val="200000"/>
              </a:lnSpc>
              <a:spcBef>
                <a:spcPts val="0"/>
              </a:spcBef>
              <a:spcAft>
                <a:spcPts val="0"/>
              </a:spcAft>
              <a:buClr>
                <a:srgbClr val="434343"/>
              </a:buClr>
              <a:buSzPts val="1400"/>
              <a:buChar char="■"/>
            </a:pPr>
            <a:r>
              <a:rPr lang="en" sz="1400">
                <a:solidFill>
                  <a:srgbClr val="434343"/>
                </a:solidFill>
              </a:rPr>
              <a:t>- .pivot() = reshape dataframe by column/index values</a:t>
            </a:r>
            <a:r>
              <a:rPr lang="en" sz="1400">
                <a:solidFill>
                  <a:srgbClr val="434343"/>
                </a:solidFill>
              </a:rPr>
              <a:t>[DC3]</a:t>
            </a:r>
            <a:endParaRPr sz="1400">
              <a:solidFill>
                <a:srgbClr val="434343"/>
              </a:solidFill>
            </a:endParaRPr>
          </a:p>
          <a:p>
            <a:pPr indent="-317500" lvl="2" marL="1371600" rtl="0" algn="l">
              <a:lnSpc>
                <a:spcPct val="200000"/>
              </a:lnSpc>
              <a:spcBef>
                <a:spcPts val="0"/>
              </a:spcBef>
              <a:spcAft>
                <a:spcPts val="0"/>
              </a:spcAft>
              <a:buClr>
                <a:srgbClr val="434343"/>
              </a:buClr>
              <a:buSzPts val="1400"/>
              <a:buChar char="■"/>
            </a:pPr>
            <a:r>
              <a:rPr lang="en" sz="1400">
                <a:solidFill>
                  <a:srgbClr val="434343"/>
                </a:solidFill>
              </a:rPr>
              <a:t>- . merge() = merge/join datasets</a:t>
            </a:r>
            <a:r>
              <a:rPr lang="en" sz="1400">
                <a:solidFill>
                  <a:srgbClr val="434343"/>
                </a:solidFill>
              </a:rPr>
              <a:t>[DC4]</a:t>
            </a:r>
            <a:endParaRPr sz="1400">
              <a:solidFill>
                <a:srgbClr val="434343"/>
              </a:solidFill>
            </a:endParaRPr>
          </a:p>
        </p:txBody>
      </p:sp>
      <p:sp>
        <p:nvSpPr>
          <p:cNvPr id="429" name="Google Shape;429;p32"/>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endParaRPr/>
          </a:p>
          <a:p>
            <a:pPr indent="0" lvl="0" marL="0" rtl="0" algn="l">
              <a:spcBef>
                <a:spcPts val="0"/>
              </a:spcBef>
              <a:spcAft>
                <a:spcPts val="0"/>
              </a:spcAft>
              <a:buNone/>
            </a:pPr>
            <a:r>
              <a:rPr lang="en"/>
              <a:t>PREPARATION</a:t>
            </a:r>
            <a:endParaRPr/>
          </a:p>
        </p:txBody>
      </p:sp>
      <p:pic>
        <p:nvPicPr>
          <p:cNvPr id="430" name="Google Shape;430;p32"/>
          <p:cNvPicPr preferRelativeResize="0"/>
          <p:nvPr/>
        </p:nvPicPr>
        <p:blipFill>
          <a:blip r:embed="rId3">
            <a:alphaModFix amt="5000"/>
          </a:blip>
          <a:stretch>
            <a:fillRect/>
          </a:stretch>
        </p:blipFill>
        <p:spPr>
          <a:xfrm>
            <a:off x="198350" y="4004675"/>
            <a:ext cx="3745826" cy="699875"/>
          </a:xfrm>
          <a:prstGeom prst="rect">
            <a:avLst/>
          </a:prstGeom>
          <a:noFill/>
          <a:ln>
            <a:noFill/>
          </a:ln>
        </p:spPr>
      </p:pic>
      <p:pic>
        <p:nvPicPr>
          <p:cNvPr id="431" name="Google Shape;431;p32"/>
          <p:cNvPicPr preferRelativeResize="0"/>
          <p:nvPr/>
        </p:nvPicPr>
        <p:blipFill>
          <a:blip r:embed="rId4">
            <a:alphaModFix amt="5000"/>
          </a:blip>
          <a:stretch>
            <a:fillRect/>
          </a:stretch>
        </p:blipFill>
        <p:spPr>
          <a:xfrm>
            <a:off x="4043075" y="4004675"/>
            <a:ext cx="4890445" cy="699875"/>
          </a:xfrm>
          <a:prstGeom prst="rect">
            <a:avLst/>
          </a:prstGeom>
          <a:noFill/>
          <a:ln>
            <a:noFill/>
          </a:ln>
        </p:spPr>
      </p:pic>
      <p:grpSp>
        <p:nvGrpSpPr>
          <p:cNvPr id="432" name="Google Shape;432;p32"/>
          <p:cNvGrpSpPr/>
          <p:nvPr/>
        </p:nvGrpSpPr>
        <p:grpSpPr>
          <a:xfrm>
            <a:off x="7626609" y="108389"/>
            <a:ext cx="1221698" cy="1287392"/>
            <a:chOff x="2851825" y="244322"/>
            <a:chExt cx="1901475" cy="2003411"/>
          </a:xfrm>
        </p:grpSpPr>
        <p:sp>
          <p:nvSpPr>
            <p:cNvPr id="433" name="Google Shape;433;p32"/>
            <p:cNvSpPr/>
            <p:nvPr/>
          </p:nvSpPr>
          <p:spPr>
            <a:xfrm>
              <a:off x="2851825" y="837608"/>
              <a:ext cx="1901025" cy="1096375"/>
            </a:xfrm>
            <a:custGeom>
              <a:rect b="b" l="l" r="r" t="t"/>
              <a:pathLst>
                <a:path extrusionOk="0" h="43855" w="76041">
                  <a:moveTo>
                    <a:pt x="37993" y="1"/>
                  </a:moveTo>
                  <a:lnTo>
                    <a:pt x="0" y="21910"/>
                  </a:lnTo>
                  <a:lnTo>
                    <a:pt x="37993" y="43855"/>
                  </a:lnTo>
                  <a:lnTo>
                    <a:pt x="76041" y="21910"/>
                  </a:lnTo>
                  <a:lnTo>
                    <a:pt x="37993" y="1"/>
                  </a:ln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p:nvPr/>
          </p:nvSpPr>
          <p:spPr>
            <a:xfrm>
              <a:off x="2851825" y="1385333"/>
              <a:ext cx="949850" cy="862400"/>
            </a:xfrm>
            <a:custGeom>
              <a:rect b="b" l="l" r="r" t="t"/>
              <a:pathLst>
                <a:path extrusionOk="0" h="34496" w="37994">
                  <a:moveTo>
                    <a:pt x="0" y="1"/>
                  </a:moveTo>
                  <a:lnTo>
                    <a:pt x="0" y="12551"/>
                  </a:lnTo>
                  <a:lnTo>
                    <a:pt x="37993" y="34496"/>
                  </a:lnTo>
                  <a:lnTo>
                    <a:pt x="37993" y="21946"/>
                  </a:lnTo>
                  <a:lnTo>
                    <a:pt x="0"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
            <p:cNvSpPr/>
            <p:nvPr/>
          </p:nvSpPr>
          <p:spPr>
            <a:xfrm>
              <a:off x="3795452" y="1385333"/>
              <a:ext cx="951650" cy="862400"/>
            </a:xfrm>
            <a:custGeom>
              <a:rect b="b" l="l" r="r" t="t"/>
              <a:pathLst>
                <a:path extrusionOk="0" h="34496" w="38066">
                  <a:moveTo>
                    <a:pt x="38066" y="1"/>
                  </a:moveTo>
                  <a:lnTo>
                    <a:pt x="0" y="21946"/>
                  </a:lnTo>
                  <a:lnTo>
                    <a:pt x="0" y="34496"/>
                  </a:lnTo>
                  <a:lnTo>
                    <a:pt x="38066" y="12551"/>
                  </a:lnTo>
                  <a:lnTo>
                    <a:pt x="38066" y="1"/>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p:nvPr/>
          </p:nvSpPr>
          <p:spPr>
            <a:xfrm>
              <a:off x="2851825" y="244322"/>
              <a:ext cx="1901025" cy="1096350"/>
            </a:xfrm>
            <a:custGeom>
              <a:rect b="b" l="l" r="r" t="t"/>
              <a:pathLst>
                <a:path extrusionOk="0" h="43854" w="76041">
                  <a:moveTo>
                    <a:pt x="37993" y="0"/>
                  </a:moveTo>
                  <a:lnTo>
                    <a:pt x="0" y="21909"/>
                  </a:lnTo>
                  <a:lnTo>
                    <a:pt x="37993" y="43854"/>
                  </a:lnTo>
                  <a:lnTo>
                    <a:pt x="76041" y="21909"/>
                  </a:lnTo>
                  <a:lnTo>
                    <a:pt x="37993"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2"/>
            <p:cNvSpPr/>
            <p:nvPr/>
          </p:nvSpPr>
          <p:spPr>
            <a:xfrm>
              <a:off x="2851825" y="785825"/>
              <a:ext cx="949850" cy="862875"/>
            </a:xfrm>
            <a:custGeom>
              <a:rect b="b" l="l" r="r" t="t"/>
              <a:pathLst>
                <a:path extrusionOk="0" h="34515" w="37994">
                  <a:moveTo>
                    <a:pt x="0" y="1"/>
                  </a:moveTo>
                  <a:lnTo>
                    <a:pt x="0" y="12551"/>
                  </a:lnTo>
                  <a:lnTo>
                    <a:pt x="37993" y="34514"/>
                  </a:lnTo>
                  <a:lnTo>
                    <a:pt x="37993" y="21946"/>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2"/>
            <p:cNvSpPr/>
            <p:nvPr/>
          </p:nvSpPr>
          <p:spPr>
            <a:xfrm>
              <a:off x="3801650" y="785825"/>
              <a:ext cx="951650" cy="862875"/>
            </a:xfrm>
            <a:custGeom>
              <a:rect b="b" l="l" r="r" t="t"/>
              <a:pathLst>
                <a:path extrusionOk="0" h="34515" w="38066">
                  <a:moveTo>
                    <a:pt x="38066" y="1"/>
                  </a:moveTo>
                  <a:lnTo>
                    <a:pt x="0" y="21946"/>
                  </a:lnTo>
                  <a:lnTo>
                    <a:pt x="0" y="34514"/>
                  </a:lnTo>
                  <a:lnTo>
                    <a:pt x="38066" y="12551"/>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3"/>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3</a:t>
            </a:r>
            <a:r>
              <a:rPr lang="en" sz="1000"/>
              <a:t>/8</a:t>
            </a:r>
            <a:endParaRPr sz="1000"/>
          </a:p>
        </p:txBody>
      </p:sp>
      <p:sp>
        <p:nvSpPr>
          <p:cNvPr id="444" name="Google Shape;444;p33"/>
          <p:cNvSpPr txBox="1"/>
          <p:nvPr>
            <p:ph idx="1" type="body"/>
          </p:nvPr>
        </p:nvSpPr>
        <p:spPr>
          <a:xfrm>
            <a:off x="265025" y="1324175"/>
            <a:ext cx="8781600" cy="26805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AutoNum type="arabicPeriod" startAt="4"/>
            </a:pPr>
            <a:r>
              <a:rPr lang="en" sz="1400"/>
              <a:t>Age group had a problem as it consisted of 19 bins, of which some levels rarely occurred. </a:t>
            </a:r>
            <a:endParaRPr sz="1400"/>
          </a:p>
          <a:p>
            <a:pPr indent="-317500" lvl="1" marL="914400" rtl="0" algn="l">
              <a:lnSpc>
                <a:spcPct val="200000"/>
              </a:lnSpc>
              <a:spcBef>
                <a:spcPts val="0"/>
              </a:spcBef>
              <a:spcAft>
                <a:spcPts val="0"/>
              </a:spcAft>
              <a:buClr>
                <a:schemeClr val="accent2"/>
              </a:buClr>
              <a:buSzPts val="1400"/>
              <a:buChar char="○"/>
            </a:pPr>
            <a:r>
              <a:rPr lang="en" sz="1400">
                <a:solidFill>
                  <a:schemeClr val="accent2"/>
                </a:solidFill>
              </a:rPr>
              <a:t>Having too many levels will impact model performance</a:t>
            </a:r>
            <a:r>
              <a:rPr lang="en" sz="1400">
                <a:solidFill>
                  <a:schemeClr val="accent2"/>
                </a:solidFill>
              </a:rPr>
              <a:t>[DC2]</a:t>
            </a:r>
            <a:endParaRPr sz="1400">
              <a:solidFill>
                <a:schemeClr val="accent2"/>
              </a:solidFill>
            </a:endParaRPr>
          </a:p>
          <a:p>
            <a:pPr indent="-317500" lvl="1" marL="914400" rtl="0" algn="l">
              <a:lnSpc>
                <a:spcPct val="200000"/>
              </a:lnSpc>
              <a:spcBef>
                <a:spcPts val="0"/>
              </a:spcBef>
              <a:spcAft>
                <a:spcPts val="0"/>
              </a:spcAft>
              <a:buClr>
                <a:srgbClr val="434343"/>
              </a:buClr>
              <a:buSzPts val="1400"/>
              <a:buChar char="○"/>
            </a:pPr>
            <a:r>
              <a:rPr lang="en" sz="1400">
                <a:solidFill>
                  <a:srgbClr val="434343"/>
                </a:solidFill>
              </a:rPr>
              <a:t>Hence we pivoted this data frame to aggregate population into 4 age groups.</a:t>
            </a:r>
            <a:endParaRPr sz="1400">
              <a:solidFill>
                <a:srgbClr val="434343"/>
              </a:solidFill>
            </a:endParaRPr>
          </a:p>
          <a:p>
            <a:pPr indent="-317500" lvl="1" marL="914400" rtl="0" algn="l">
              <a:lnSpc>
                <a:spcPct val="200000"/>
              </a:lnSpc>
              <a:spcBef>
                <a:spcPts val="0"/>
              </a:spcBef>
              <a:spcAft>
                <a:spcPts val="0"/>
              </a:spcAft>
              <a:buClr>
                <a:srgbClr val="434343"/>
              </a:buClr>
              <a:buSzPts val="1400"/>
              <a:buChar char="○"/>
            </a:pPr>
            <a:r>
              <a:rPr lang="en" sz="1400">
                <a:solidFill>
                  <a:srgbClr val="434343"/>
                </a:solidFill>
              </a:rPr>
              <a:t>To achieve this, we learnt how to use the following commands:</a:t>
            </a:r>
            <a:endParaRPr sz="1400">
              <a:solidFill>
                <a:srgbClr val="434343"/>
              </a:solidFill>
            </a:endParaRPr>
          </a:p>
          <a:p>
            <a:pPr indent="-317500" lvl="2" marL="1371600" rtl="0" algn="l">
              <a:lnSpc>
                <a:spcPct val="200000"/>
              </a:lnSpc>
              <a:spcBef>
                <a:spcPts val="0"/>
              </a:spcBef>
              <a:spcAft>
                <a:spcPts val="0"/>
              </a:spcAft>
              <a:buClr>
                <a:srgbClr val="434343"/>
              </a:buClr>
              <a:buSzPts val="1400"/>
              <a:buChar char="■"/>
            </a:pPr>
            <a:r>
              <a:rPr lang="en" sz="1400">
                <a:solidFill>
                  <a:srgbClr val="434343"/>
                </a:solidFill>
              </a:rPr>
              <a:t>- .pivot() = reshape dataframe by column/index values</a:t>
            </a:r>
            <a:r>
              <a:rPr lang="en" sz="1400">
                <a:solidFill>
                  <a:srgbClr val="434343"/>
                </a:solidFill>
              </a:rPr>
              <a:t>[DC3]</a:t>
            </a:r>
            <a:endParaRPr sz="1400">
              <a:solidFill>
                <a:srgbClr val="434343"/>
              </a:solidFill>
            </a:endParaRPr>
          </a:p>
          <a:p>
            <a:pPr indent="-317500" lvl="2" marL="1371600" rtl="0" algn="l">
              <a:lnSpc>
                <a:spcPct val="200000"/>
              </a:lnSpc>
              <a:spcBef>
                <a:spcPts val="0"/>
              </a:spcBef>
              <a:spcAft>
                <a:spcPts val="0"/>
              </a:spcAft>
              <a:buClr>
                <a:srgbClr val="434343"/>
              </a:buClr>
              <a:buSzPts val="1400"/>
              <a:buChar char="■"/>
            </a:pPr>
            <a:r>
              <a:rPr lang="en" sz="1400">
                <a:solidFill>
                  <a:srgbClr val="434343"/>
                </a:solidFill>
              </a:rPr>
              <a:t>- . merge() = merge/join datasets</a:t>
            </a:r>
            <a:r>
              <a:rPr lang="en" sz="1400">
                <a:solidFill>
                  <a:srgbClr val="434343"/>
                </a:solidFill>
              </a:rPr>
              <a:t>[DC4]</a:t>
            </a:r>
            <a:endParaRPr sz="1400">
              <a:solidFill>
                <a:srgbClr val="434343"/>
              </a:solidFill>
            </a:endParaRPr>
          </a:p>
        </p:txBody>
      </p:sp>
      <p:sp>
        <p:nvSpPr>
          <p:cNvPr id="445" name="Google Shape;445;p33"/>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endParaRPr/>
          </a:p>
          <a:p>
            <a:pPr indent="0" lvl="0" marL="0" rtl="0" algn="l">
              <a:spcBef>
                <a:spcPts val="0"/>
              </a:spcBef>
              <a:spcAft>
                <a:spcPts val="0"/>
              </a:spcAft>
              <a:buNone/>
            </a:pPr>
            <a:r>
              <a:rPr lang="en"/>
              <a:t>PREPARATION</a:t>
            </a:r>
            <a:endParaRPr/>
          </a:p>
        </p:txBody>
      </p:sp>
      <p:pic>
        <p:nvPicPr>
          <p:cNvPr id="446" name="Google Shape;446;p33"/>
          <p:cNvPicPr preferRelativeResize="0"/>
          <p:nvPr/>
        </p:nvPicPr>
        <p:blipFill>
          <a:blip r:embed="rId3">
            <a:alphaModFix amt="5000"/>
          </a:blip>
          <a:stretch>
            <a:fillRect/>
          </a:stretch>
        </p:blipFill>
        <p:spPr>
          <a:xfrm>
            <a:off x="198350" y="4004675"/>
            <a:ext cx="3745826" cy="699875"/>
          </a:xfrm>
          <a:prstGeom prst="rect">
            <a:avLst/>
          </a:prstGeom>
          <a:noFill/>
          <a:ln>
            <a:noFill/>
          </a:ln>
        </p:spPr>
      </p:pic>
      <p:pic>
        <p:nvPicPr>
          <p:cNvPr id="447" name="Google Shape;447;p33"/>
          <p:cNvPicPr preferRelativeResize="0"/>
          <p:nvPr/>
        </p:nvPicPr>
        <p:blipFill>
          <a:blip r:embed="rId4">
            <a:alphaModFix amt="5000"/>
          </a:blip>
          <a:stretch>
            <a:fillRect/>
          </a:stretch>
        </p:blipFill>
        <p:spPr>
          <a:xfrm>
            <a:off x="4043075" y="4004675"/>
            <a:ext cx="4890445" cy="699875"/>
          </a:xfrm>
          <a:prstGeom prst="rect">
            <a:avLst/>
          </a:prstGeom>
          <a:noFill/>
          <a:ln>
            <a:noFill/>
          </a:ln>
        </p:spPr>
      </p:pic>
      <p:grpSp>
        <p:nvGrpSpPr>
          <p:cNvPr id="448" name="Google Shape;448;p33"/>
          <p:cNvGrpSpPr/>
          <p:nvPr/>
        </p:nvGrpSpPr>
        <p:grpSpPr>
          <a:xfrm>
            <a:off x="7626609" y="108389"/>
            <a:ext cx="1221698" cy="1287392"/>
            <a:chOff x="2851825" y="244322"/>
            <a:chExt cx="1901475" cy="2003411"/>
          </a:xfrm>
        </p:grpSpPr>
        <p:sp>
          <p:nvSpPr>
            <p:cNvPr id="449" name="Google Shape;449;p33"/>
            <p:cNvSpPr/>
            <p:nvPr/>
          </p:nvSpPr>
          <p:spPr>
            <a:xfrm>
              <a:off x="2851825" y="837608"/>
              <a:ext cx="1901025" cy="1096375"/>
            </a:xfrm>
            <a:custGeom>
              <a:rect b="b" l="l" r="r" t="t"/>
              <a:pathLst>
                <a:path extrusionOk="0" h="43855" w="76041">
                  <a:moveTo>
                    <a:pt x="37993" y="1"/>
                  </a:moveTo>
                  <a:lnTo>
                    <a:pt x="0" y="21910"/>
                  </a:lnTo>
                  <a:lnTo>
                    <a:pt x="37993" y="43855"/>
                  </a:lnTo>
                  <a:lnTo>
                    <a:pt x="76041" y="21910"/>
                  </a:lnTo>
                  <a:lnTo>
                    <a:pt x="37993" y="1"/>
                  </a:ln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a:off x="2851825" y="1385333"/>
              <a:ext cx="949850" cy="862400"/>
            </a:xfrm>
            <a:custGeom>
              <a:rect b="b" l="l" r="r" t="t"/>
              <a:pathLst>
                <a:path extrusionOk="0" h="34496" w="37994">
                  <a:moveTo>
                    <a:pt x="0" y="1"/>
                  </a:moveTo>
                  <a:lnTo>
                    <a:pt x="0" y="12551"/>
                  </a:lnTo>
                  <a:lnTo>
                    <a:pt x="37993" y="34496"/>
                  </a:lnTo>
                  <a:lnTo>
                    <a:pt x="37993" y="21946"/>
                  </a:lnTo>
                  <a:lnTo>
                    <a:pt x="0"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3795452" y="1385333"/>
              <a:ext cx="951650" cy="862400"/>
            </a:xfrm>
            <a:custGeom>
              <a:rect b="b" l="l" r="r" t="t"/>
              <a:pathLst>
                <a:path extrusionOk="0" h="34496" w="38066">
                  <a:moveTo>
                    <a:pt x="38066" y="1"/>
                  </a:moveTo>
                  <a:lnTo>
                    <a:pt x="0" y="21946"/>
                  </a:lnTo>
                  <a:lnTo>
                    <a:pt x="0" y="34496"/>
                  </a:lnTo>
                  <a:lnTo>
                    <a:pt x="38066" y="12551"/>
                  </a:lnTo>
                  <a:lnTo>
                    <a:pt x="38066" y="1"/>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a:off x="2851825" y="244322"/>
              <a:ext cx="1901025" cy="1096350"/>
            </a:xfrm>
            <a:custGeom>
              <a:rect b="b" l="l" r="r" t="t"/>
              <a:pathLst>
                <a:path extrusionOk="0" h="43854" w="76041">
                  <a:moveTo>
                    <a:pt x="37993" y="0"/>
                  </a:moveTo>
                  <a:lnTo>
                    <a:pt x="0" y="21909"/>
                  </a:lnTo>
                  <a:lnTo>
                    <a:pt x="37993" y="43854"/>
                  </a:lnTo>
                  <a:lnTo>
                    <a:pt x="76041" y="21909"/>
                  </a:lnTo>
                  <a:lnTo>
                    <a:pt x="37993"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2851825" y="785825"/>
              <a:ext cx="949850" cy="862875"/>
            </a:xfrm>
            <a:custGeom>
              <a:rect b="b" l="l" r="r" t="t"/>
              <a:pathLst>
                <a:path extrusionOk="0" h="34515" w="37994">
                  <a:moveTo>
                    <a:pt x="0" y="1"/>
                  </a:moveTo>
                  <a:lnTo>
                    <a:pt x="0" y="12551"/>
                  </a:lnTo>
                  <a:lnTo>
                    <a:pt x="37993" y="34514"/>
                  </a:lnTo>
                  <a:lnTo>
                    <a:pt x="37993" y="21946"/>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3801650" y="785825"/>
              <a:ext cx="951650" cy="862875"/>
            </a:xfrm>
            <a:custGeom>
              <a:rect b="b" l="l" r="r" t="t"/>
              <a:pathLst>
                <a:path extrusionOk="0" h="34515" w="38066">
                  <a:moveTo>
                    <a:pt x="38066" y="1"/>
                  </a:moveTo>
                  <a:lnTo>
                    <a:pt x="0" y="21946"/>
                  </a:lnTo>
                  <a:lnTo>
                    <a:pt x="0" y="34514"/>
                  </a:lnTo>
                  <a:lnTo>
                    <a:pt x="38066" y="12551"/>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4"/>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3</a:t>
            </a:r>
            <a:r>
              <a:rPr lang="en" sz="1000"/>
              <a:t>/8</a:t>
            </a:r>
            <a:endParaRPr sz="1000"/>
          </a:p>
        </p:txBody>
      </p:sp>
      <p:sp>
        <p:nvSpPr>
          <p:cNvPr id="460" name="Google Shape;460;p34"/>
          <p:cNvSpPr txBox="1"/>
          <p:nvPr>
            <p:ph idx="1" type="body"/>
          </p:nvPr>
        </p:nvSpPr>
        <p:spPr>
          <a:xfrm>
            <a:off x="265025" y="1324175"/>
            <a:ext cx="8781600" cy="26805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AutoNum type="arabicPeriod" startAt="4"/>
            </a:pPr>
            <a:r>
              <a:rPr lang="en" sz="1400"/>
              <a:t>Age group had a problem as it consisted of 19 bins, of which some levels rarely occurred. </a:t>
            </a:r>
            <a:endParaRPr sz="1400"/>
          </a:p>
          <a:p>
            <a:pPr indent="-317500" lvl="1" marL="914400" rtl="0" algn="l">
              <a:lnSpc>
                <a:spcPct val="200000"/>
              </a:lnSpc>
              <a:spcBef>
                <a:spcPts val="0"/>
              </a:spcBef>
              <a:spcAft>
                <a:spcPts val="0"/>
              </a:spcAft>
              <a:buSzPts val="1400"/>
              <a:buChar char="○"/>
            </a:pPr>
            <a:r>
              <a:rPr lang="en" sz="1400"/>
              <a:t>Having too many levels will impact model performance</a:t>
            </a:r>
            <a:r>
              <a:rPr lang="en" sz="1400"/>
              <a:t>[DC2]</a:t>
            </a:r>
            <a:endParaRPr sz="1400"/>
          </a:p>
          <a:p>
            <a:pPr indent="-317500" lvl="1" marL="914400" rtl="0" algn="l">
              <a:lnSpc>
                <a:spcPct val="200000"/>
              </a:lnSpc>
              <a:spcBef>
                <a:spcPts val="0"/>
              </a:spcBef>
              <a:spcAft>
                <a:spcPts val="0"/>
              </a:spcAft>
              <a:buClr>
                <a:schemeClr val="accent2"/>
              </a:buClr>
              <a:buSzPts val="1400"/>
              <a:buChar char="○"/>
            </a:pPr>
            <a:r>
              <a:rPr lang="en" sz="1400">
                <a:solidFill>
                  <a:schemeClr val="accent2"/>
                </a:solidFill>
              </a:rPr>
              <a:t>Hence we pivoted this data frame to aggregate population into 4 age groups.</a:t>
            </a:r>
            <a:endParaRPr sz="1400">
              <a:solidFill>
                <a:schemeClr val="accent2"/>
              </a:solidFill>
            </a:endParaRPr>
          </a:p>
          <a:p>
            <a:pPr indent="-317500" lvl="1" marL="914400" rtl="0" algn="l">
              <a:lnSpc>
                <a:spcPct val="200000"/>
              </a:lnSpc>
              <a:spcBef>
                <a:spcPts val="0"/>
              </a:spcBef>
              <a:spcAft>
                <a:spcPts val="0"/>
              </a:spcAft>
              <a:buClr>
                <a:srgbClr val="434343"/>
              </a:buClr>
              <a:buSzPts val="1400"/>
              <a:buChar char="○"/>
            </a:pPr>
            <a:r>
              <a:rPr lang="en" sz="1400">
                <a:solidFill>
                  <a:srgbClr val="434343"/>
                </a:solidFill>
              </a:rPr>
              <a:t>To achieve this, we learnt how to use the following commands:</a:t>
            </a:r>
            <a:endParaRPr sz="1400">
              <a:solidFill>
                <a:srgbClr val="434343"/>
              </a:solidFill>
            </a:endParaRPr>
          </a:p>
          <a:p>
            <a:pPr indent="-317500" lvl="2" marL="1371600" rtl="0" algn="l">
              <a:lnSpc>
                <a:spcPct val="200000"/>
              </a:lnSpc>
              <a:spcBef>
                <a:spcPts val="0"/>
              </a:spcBef>
              <a:spcAft>
                <a:spcPts val="0"/>
              </a:spcAft>
              <a:buClr>
                <a:srgbClr val="434343"/>
              </a:buClr>
              <a:buSzPts val="1400"/>
              <a:buChar char="■"/>
            </a:pPr>
            <a:r>
              <a:rPr lang="en" sz="1400">
                <a:solidFill>
                  <a:srgbClr val="434343"/>
                </a:solidFill>
              </a:rPr>
              <a:t>- .pivot() = reshape dataframe by column/index values</a:t>
            </a:r>
            <a:r>
              <a:rPr lang="en" sz="1400">
                <a:solidFill>
                  <a:srgbClr val="434343"/>
                </a:solidFill>
              </a:rPr>
              <a:t>[DC3]</a:t>
            </a:r>
            <a:endParaRPr sz="1400">
              <a:solidFill>
                <a:srgbClr val="434343"/>
              </a:solidFill>
            </a:endParaRPr>
          </a:p>
          <a:p>
            <a:pPr indent="-317500" lvl="2" marL="1371600" rtl="0" algn="l">
              <a:lnSpc>
                <a:spcPct val="200000"/>
              </a:lnSpc>
              <a:spcBef>
                <a:spcPts val="0"/>
              </a:spcBef>
              <a:spcAft>
                <a:spcPts val="0"/>
              </a:spcAft>
              <a:buClr>
                <a:srgbClr val="434343"/>
              </a:buClr>
              <a:buSzPts val="1400"/>
              <a:buChar char="■"/>
            </a:pPr>
            <a:r>
              <a:rPr lang="en" sz="1400">
                <a:solidFill>
                  <a:srgbClr val="434343"/>
                </a:solidFill>
              </a:rPr>
              <a:t>- . merge() = merge/join datasets</a:t>
            </a:r>
            <a:r>
              <a:rPr lang="en" sz="1400">
                <a:solidFill>
                  <a:srgbClr val="434343"/>
                </a:solidFill>
              </a:rPr>
              <a:t>[DC4]</a:t>
            </a:r>
            <a:endParaRPr sz="1400">
              <a:solidFill>
                <a:srgbClr val="434343"/>
              </a:solidFill>
            </a:endParaRPr>
          </a:p>
        </p:txBody>
      </p:sp>
      <p:sp>
        <p:nvSpPr>
          <p:cNvPr id="461" name="Google Shape;461;p34"/>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endParaRPr/>
          </a:p>
          <a:p>
            <a:pPr indent="0" lvl="0" marL="0" rtl="0" algn="l">
              <a:spcBef>
                <a:spcPts val="0"/>
              </a:spcBef>
              <a:spcAft>
                <a:spcPts val="0"/>
              </a:spcAft>
              <a:buNone/>
            </a:pPr>
            <a:r>
              <a:rPr lang="en"/>
              <a:t>PREPARATION</a:t>
            </a:r>
            <a:endParaRPr/>
          </a:p>
        </p:txBody>
      </p:sp>
      <p:pic>
        <p:nvPicPr>
          <p:cNvPr id="462" name="Google Shape;462;p34"/>
          <p:cNvPicPr preferRelativeResize="0"/>
          <p:nvPr/>
        </p:nvPicPr>
        <p:blipFill>
          <a:blip r:embed="rId3">
            <a:alphaModFix amt="5000"/>
          </a:blip>
          <a:stretch>
            <a:fillRect/>
          </a:stretch>
        </p:blipFill>
        <p:spPr>
          <a:xfrm>
            <a:off x="198350" y="4004675"/>
            <a:ext cx="3745826" cy="699875"/>
          </a:xfrm>
          <a:prstGeom prst="rect">
            <a:avLst/>
          </a:prstGeom>
          <a:noFill/>
          <a:ln>
            <a:noFill/>
          </a:ln>
        </p:spPr>
      </p:pic>
      <p:pic>
        <p:nvPicPr>
          <p:cNvPr id="463" name="Google Shape;463;p34"/>
          <p:cNvPicPr preferRelativeResize="0"/>
          <p:nvPr/>
        </p:nvPicPr>
        <p:blipFill>
          <a:blip r:embed="rId4">
            <a:alphaModFix amt="5000"/>
          </a:blip>
          <a:stretch>
            <a:fillRect/>
          </a:stretch>
        </p:blipFill>
        <p:spPr>
          <a:xfrm>
            <a:off x="4043075" y="4004675"/>
            <a:ext cx="4890445" cy="699875"/>
          </a:xfrm>
          <a:prstGeom prst="rect">
            <a:avLst/>
          </a:prstGeom>
          <a:noFill/>
          <a:ln>
            <a:noFill/>
          </a:ln>
        </p:spPr>
      </p:pic>
      <p:grpSp>
        <p:nvGrpSpPr>
          <p:cNvPr id="464" name="Google Shape;464;p34"/>
          <p:cNvGrpSpPr/>
          <p:nvPr/>
        </p:nvGrpSpPr>
        <p:grpSpPr>
          <a:xfrm>
            <a:off x="7626609" y="108389"/>
            <a:ext cx="1221698" cy="1287392"/>
            <a:chOff x="2851825" y="244322"/>
            <a:chExt cx="1901475" cy="2003411"/>
          </a:xfrm>
        </p:grpSpPr>
        <p:sp>
          <p:nvSpPr>
            <p:cNvPr id="465" name="Google Shape;465;p34"/>
            <p:cNvSpPr/>
            <p:nvPr/>
          </p:nvSpPr>
          <p:spPr>
            <a:xfrm>
              <a:off x="2851825" y="837608"/>
              <a:ext cx="1901025" cy="1096375"/>
            </a:xfrm>
            <a:custGeom>
              <a:rect b="b" l="l" r="r" t="t"/>
              <a:pathLst>
                <a:path extrusionOk="0" h="43855" w="76041">
                  <a:moveTo>
                    <a:pt x="37993" y="1"/>
                  </a:moveTo>
                  <a:lnTo>
                    <a:pt x="0" y="21910"/>
                  </a:lnTo>
                  <a:lnTo>
                    <a:pt x="37993" y="43855"/>
                  </a:lnTo>
                  <a:lnTo>
                    <a:pt x="76041" y="21910"/>
                  </a:lnTo>
                  <a:lnTo>
                    <a:pt x="37993" y="1"/>
                  </a:ln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2851825" y="1385333"/>
              <a:ext cx="949850" cy="862400"/>
            </a:xfrm>
            <a:custGeom>
              <a:rect b="b" l="l" r="r" t="t"/>
              <a:pathLst>
                <a:path extrusionOk="0" h="34496" w="37994">
                  <a:moveTo>
                    <a:pt x="0" y="1"/>
                  </a:moveTo>
                  <a:lnTo>
                    <a:pt x="0" y="12551"/>
                  </a:lnTo>
                  <a:lnTo>
                    <a:pt x="37993" y="34496"/>
                  </a:lnTo>
                  <a:lnTo>
                    <a:pt x="37993" y="21946"/>
                  </a:lnTo>
                  <a:lnTo>
                    <a:pt x="0"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3795452" y="1385333"/>
              <a:ext cx="951650" cy="862400"/>
            </a:xfrm>
            <a:custGeom>
              <a:rect b="b" l="l" r="r" t="t"/>
              <a:pathLst>
                <a:path extrusionOk="0" h="34496" w="38066">
                  <a:moveTo>
                    <a:pt x="38066" y="1"/>
                  </a:moveTo>
                  <a:lnTo>
                    <a:pt x="0" y="21946"/>
                  </a:lnTo>
                  <a:lnTo>
                    <a:pt x="0" y="34496"/>
                  </a:lnTo>
                  <a:lnTo>
                    <a:pt x="38066" y="12551"/>
                  </a:lnTo>
                  <a:lnTo>
                    <a:pt x="38066" y="1"/>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2851825" y="244322"/>
              <a:ext cx="1901025" cy="1096350"/>
            </a:xfrm>
            <a:custGeom>
              <a:rect b="b" l="l" r="r" t="t"/>
              <a:pathLst>
                <a:path extrusionOk="0" h="43854" w="76041">
                  <a:moveTo>
                    <a:pt x="37993" y="0"/>
                  </a:moveTo>
                  <a:lnTo>
                    <a:pt x="0" y="21909"/>
                  </a:lnTo>
                  <a:lnTo>
                    <a:pt x="37993" y="43854"/>
                  </a:lnTo>
                  <a:lnTo>
                    <a:pt x="76041" y="21909"/>
                  </a:lnTo>
                  <a:lnTo>
                    <a:pt x="37993"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2851825" y="785825"/>
              <a:ext cx="949850" cy="862875"/>
            </a:xfrm>
            <a:custGeom>
              <a:rect b="b" l="l" r="r" t="t"/>
              <a:pathLst>
                <a:path extrusionOk="0" h="34515" w="37994">
                  <a:moveTo>
                    <a:pt x="0" y="1"/>
                  </a:moveTo>
                  <a:lnTo>
                    <a:pt x="0" y="12551"/>
                  </a:lnTo>
                  <a:lnTo>
                    <a:pt x="37993" y="34514"/>
                  </a:lnTo>
                  <a:lnTo>
                    <a:pt x="37993" y="21946"/>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3801650" y="785825"/>
              <a:ext cx="951650" cy="862875"/>
            </a:xfrm>
            <a:custGeom>
              <a:rect b="b" l="l" r="r" t="t"/>
              <a:pathLst>
                <a:path extrusionOk="0" h="34515" w="38066">
                  <a:moveTo>
                    <a:pt x="38066" y="1"/>
                  </a:moveTo>
                  <a:lnTo>
                    <a:pt x="0" y="21946"/>
                  </a:lnTo>
                  <a:lnTo>
                    <a:pt x="0" y="34514"/>
                  </a:lnTo>
                  <a:lnTo>
                    <a:pt x="38066" y="12551"/>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5" type="ctrTitle"/>
          </p:nvPr>
        </p:nvSpPr>
        <p:spPr>
          <a:xfrm>
            <a:off x="4914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ANALYTIC PIPELINE</a:t>
            </a:r>
            <a:endParaRPr/>
          </a:p>
        </p:txBody>
      </p:sp>
      <p:sp>
        <p:nvSpPr>
          <p:cNvPr id="108" name="Google Shape;108;p17"/>
          <p:cNvSpPr txBox="1"/>
          <p:nvPr>
            <p:ph idx="3" type="ctrTitle"/>
          </p:nvPr>
        </p:nvSpPr>
        <p:spPr>
          <a:xfrm>
            <a:off x="3945275" y="1441980"/>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2"/>
                </a:solidFill>
              </a:rPr>
              <a:t>DATA WRANGLING, EXPLORATION</a:t>
            </a:r>
            <a:endParaRPr/>
          </a:p>
        </p:txBody>
      </p:sp>
      <p:sp>
        <p:nvSpPr>
          <p:cNvPr id="109" name="Google Shape;109;p17"/>
          <p:cNvSpPr txBox="1"/>
          <p:nvPr>
            <p:ph type="ctrTitle"/>
          </p:nvPr>
        </p:nvSpPr>
        <p:spPr>
          <a:xfrm>
            <a:off x="2597546" y="651393"/>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1"/>
                </a:solidFill>
              </a:rPr>
              <a:t>INTRODUCTION</a:t>
            </a:r>
            <a:endParaRPr/>
          </a:p>
        </p:txBody>
      </p:sp>
      <p:sp>
        <p:nvSpPr>
          <p:cNvPr id="110" name="Google Shape;110;p17"/>
          <p:cNvSpPr txBox="1"/>
          <p:nvPr>
            <p:ph idx="1" type="subTitle"/>
          </p:nvPr>
        </p:nvSpPr>
        <p:spPr>
          <a:xfrm>
            <a:off x="2597546" y="1066441"/>
            <a:ext cx="19065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Used</a:t>
            </a:r>
            <a:endParaRPr/>
          </a:p>
          <a:p>
            <a:pPr indent="0" lvl="0" marL="0" rtl="0" algn="l">
              <a:spcBef>
                <a:spcPts val="0"/>
              </a:spcBef>
              <a:spcAft>
                <a:spcPts val="0"/>
              </a:spcAft>
              <a:buClr>
                <a:schemeClr val="dk1"/>
              </a:buClr>
              <a:buSzPts val="1100"/>
              <a:buFont typeface="Arial"/>
              <a:buNone/>
            </a:pPr>
            <a:r>
              <a:rPr lang="en"/>
              <a:t>Problem Definition</a:t>
            </a:r>
            <a:endParaRPr/>
          </a:p>
          <a:p>
            <a:pPr indent="0" lvl="0" marL="0" rtl="0" algn="l">
              <a:spcBef>
                <a:spcPts val="0"/>
              </a:spcBef>
              <a:spcAft>
                <a:spcPts val="0"/>
              </a:spcAft>
              <a:buNone/>
            </a:pPr>
            <a:r>
              <a:t/>
            </a:r>
            <a:endParaRPr/>
          </a:p>
        </p:txBody>
      </p:sp>
      <p:sp>
        <p:nvSpPr>
          <p:cNvPr id="111" name="Google Shape;111;p17"/>
          <p:cNvSpPr txBox="1"/>
          <p:nvPr>
            <p:ph idx="4" type="subTitle"/>
          </p:nvPr>
        </p:nvSpPr>
        <p:spPr>
          <a:xfrm>
            <a:off x="3945275" y="1855150"/>
            <a:ext cx="28119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Curation and Preparation</a:t>
            </a:r>
            <a:endParaRPr/>
          </a:p>
          <a:p>
            <a:pPr indent="0" lvl="0" marL="0" rtl="0" algn="l">
              <a:spcBef>
                <a:spcPts val="0"/>
              </a:spcBef>
              <a:spcAft>
                <a:spcPts val="0"/>
              </a:spcAft>
              <a:buClr>
                <a:schemeClr val="dk1"/>
              </a:buClr>
              <a:buSzPts val="1100"/>
              <a:buFont typeface="Arial"/>
              <a:buNone/>
            </a:pPr>
            <a:r>
              <a:rPr lang="en"/>
              <a:t>Exploratory Data Analysis</a:t>
            </a:r>
            <a:endParaRPr/>
          </a:p>
        </p:txBody>
      </p:sp>
      <p:sp>
        <p:nvSpPr>
          <p:cNvPr id="112" name="Google Shape;112;p17"/>
          <p:cNvSpPr txBox="1"/>
          <p:nvPr>
            <p:ph idx="6" type="ctrTitle"/>
          </p:nvPr>
        </p:nvSpPr>
        <p:spPr>
          <a:xfrm>
            <a:off x="5280206" y="2244642"/>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MACHINE LEARNING</a:t>
            </a:r>
            <a:endParaRPr/>
          </a:p>
        </p:txBody>
      </p:sp>
      <p:sp>
        <p:nvSpPr>
          <p:cNvPr id="113" name="Google Shape;113;p17"/>
          <p:cNvSpPr txBox="1"/>
          <p:nvPr>
            <p:ph idx="7" type="subTitle"/>
          </p:nvPr>
        </p:nvSpPr>
        <p:spPr>
          <a:xfrm>
            <a:off x="5280197" y="2671911"/>
            <a:ext cx="28119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Time-series Forecasting</a:t>
            </a:r>
            <a:endParaRPr/>
          </a:p>
          <a:p>
            <a:pPr indent="0" lvl="0" marL="0" rtl="0" algn="l">
              <a:spcBef>
                <a:spcPts val="0"/>
              </a:spcBef>
              <a:spcAft>
                <a:spcPts val="0"/>
              </a:spcAft>
              <a:buClr>
                <a:schemeClr val="dk1"/>
              </a:buClr>
              <a:buSzPts val="1100"/>
              <a:buFont typeface="Arial"/>
              <a:buNone/>
            </a:pPr>
            <a:r>
              <a:rPr lang="en"/>
              <a:t>Regression</a:t>
            </a:r>
            <a:endParaRPr/>
          </a:p>
        </p:txBody>
      </p:sp>
      <p:sp>
        <p:nvSpPr>
          <p:cNvPr id="114" name="Google Shape;114;p17"/>
          <p:cNvSpPr txBox="1"/>
          <p:nvPr>
            <p:ph idx="9" type="ctrTitle"/>
          </p:nvPr>
        </p:nvSpPr>
        <p:spPr>
          <a:xfrm>
            <a:off x="6444878" y="3030582"/>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CONCLUSION</a:t>
            </a:r>
            <a:endParaRPr/>
          </a:p>
        </p:txBody>
      </p:sp>
      <p:sp>
        <p:nvSpPr>
          <p:cNvPr id="115" name="Google Shape;115;p17"/>
          <p:cNvSpPr txBox="1"/>
          <p:nvPr>
            <p:ph idx="13" type="subTitle"/>
          </p:nvPr>
        </p:nvSpPr>
        <p:spPr>
          <a:xfrm>
            <a:off x="6444874" y="3445625"/>
            <a:ext cx="23349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Outcome</a:t>
            </a:r>
            <a:endParaRPr/>
          </a:p>
          <a:p>
            <a:pPr indent="0" lvl="0" marL="0" rtl="0" algn="l">
              <a:spcBef>
                <a:spcPts val="0"/>
              </a:spcBef>
              <a:spcAft>
                <a:spcPts val="0"/>
              </a:spcAft>
              <a:buNone/>
            </a:pPr>
            <a:r>
              <a:rPr lang="en"/>
              <a:t>Data-driven Insights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5"/>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3</a:t>
            </a:r>
            <a:r>
              <a:rPr lang="en" sz="1000"/>
              <a:t>/8</a:t>
            </a:r>
            <a:endParaRPr sz="1000"/>
          </a:p>
        </p:txBody>
      </p:sp>
      <p:sp>
        <p:nvSpPr>
          <p:cNvPr id="476" name="Google Shape;476;p35"/>
          <p:cNvSpPr txBox="1"/>
          <p:nvPr>
            <p:ph idx="1" type="body"/>
          </p:nvPr>
        </p:nvSpPr>
        <p:spPr>
          <a:xfrm>
            <a:off x="265025" y="1324175"/>
            <a:ext cx="8781600" cy="26805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AutoNum type="arabicPeriod" startAt="4"/>
            </a:pPr>
            <a:r>
              <a:rPr lang="en" sz="1400"/>
              <a:t>Age group had a problem as it consisted of 19 bins, of which some levels rarely occurred. </a:t>
            </a:r>
            <a:endParaRPr sz="1400"/>
          </a:p>
          <a:p>
            <a:pPr indent="-317500" lvl="1" marL="914400" rtl="0" algn="l">
              <a:lnSpc>
                <a:spcPct val="200000"/>
              </a:lnSpc>
              <a:spcBef>
                <a:spcPts val="0"/>
              </a:spcBef>
              <a:spcAft>
                <a:spcPts val="0"/>
              </a:spcAft>
              <a:buSzPts val="1400"/>
              <a:buChar char="○"/>
            </a:pPr>
            <a:r>
              <a:rPr lang="en" sz="1400"/>
              <a:t>Having too many levels will impact model performance</a:t>
            </a:r>
            <a:r>
              <a:rPr lang="en" sz="1400"/>
              <a:t>[DC2]</a:t>
            </a:r>
            <a:endParaRPr sz="1400"/>
          </a:p>
          <a:p>
            <a:pPr indent="-317500" lvl="1" marL="914400" rtl="0" algn="l">
              <a:lnSpc>
                <a:spcPct val="200000"/>
              </a:lnSpc>
              <a:spcBef>
                <a:spcPts val="0"/>
              </a:spcBef>
              <a:spcAft>
                <a:spcPts val="0"/>
              </a:spcAft>
              <a:buSzPts val="1400"/>
              <a:buChar char="○"/>
            </a:pPr>
            <a:r>
              <a:rPr lang="en" sz="1400"/>
              <a:t>Hence we pivoted this data frame to aggregate population into 4 age groups.</a:t>
            </a:r>
            <a:endParaRPr sz="1400"/>
          </a:p>
          <a:p>
            <a:pPr indent="-317500" lvl="1" marL="914400" rtl="0" algn="l">
              <a:lnSpc>
                <a:spcPct val="200000"/>
              </a:lnSpc>
              <a:spcBef>
                <a:spcPts val="0"/>
              </a:spcBef>
              <a:spcAft>
                <a:spcPts val="0"/>
              </a:spcAft>
              <a:buClr>
                <a:schemeClr val="accent2"/>
              </a:buClr>
              <a:buSzPts val="1400"/>
              <a:buChar char="○"/>
            </a:pPr>
            <a:r>
              <a:rPr lang="en" sz="1400">
                <a:solidFill>
                  <a:schemeClr val="accent2"/>
                </a:solidFill>
              </a:rPr>
              <a:t>To achieve this, we learnt how to use the following commands:</a:t>
            </a:r>
            <a:endParaRPr sz="1400">
              <a:solidFill>
                <a:schemeClr val="accent2"/>
              </a:solidFill>
            </a:endParaRPr>
          </a:p>
          <a:p>
            <a:pPr indent="-317500" lvl="2" marL="1371600" rtl="0" algn="l">
              <a:lnSpc>
                <a:spcPct val="200000"/>
              </a:lnSpc>
              <a:spcBef>
                <a:spcPts val="0"/>
              </a:spcBef>
              <a:spcAft>
                <a:spcPts val="0"/>
              </a:spcAft>
              <a:buClr>
                <a:schemeClr val="accent2"/>
              </a:buClr>
              <a:buSzPts val="1400"/>
              <a:buChar char="■"/>
            </a:pPr>
            <a:r>
              <a:rPr lang="en" sz="1400">
                <a:solidFill>
                  <a:schemeClr val="accent2"/>
                </a:solidFill>
              </a:rPr>
              <a:t>- .pivot() = reshape dataframe by column/index values</a:t>
            </a:r>
            <a:r>
              <a:rPr lang="en" sz="1400">
                <a:solidFill>
                  <a:schemeClr val="accent2"/>
                </a:solidFill>
              </a:rPr>
              <a:t>[DC3]</a:t>
            </a:r>
            <a:endParaRPr sz="1400">
              <a:solidFill>
                <a:schemeClr val="accent2"/>
              </a:solidFill>
            </a:endParaRPr>
          </a:p>
          <a:p>
            <a:pPr indent="-317500" lvl="2" marL="1371600" rtl="0" algn="l">
              <a:lnSpc>
                <a:spcPct val="200000"/>
              </a:lnSpc>
              <a:spcBef>
                <a:spcPts val="0"/>
              </a:spcBef>
              <a:spcAft>
                <a:spcPts val="0"/>
              </a:spcAft>
              <a:buClr>
                <a:schemeClr val="accent2"/>
              </a:buClr>
              <a:buSzPts val="1400"/>
              <a:buChar char="■"/>
            </a:pPr>
            <a:r>
              <a:rPr lang="en" sz="1400">
                <a:solidFill>
                  <a:schemeClr val="accent2"/>
                </a:solidFill>
              </a:rPr>
              <a:t>- . merge() = merge/join datasets </a:t>
            </a:r>
            <a:r>
              <a:rPr lang="en" sz="1400">
                <a:solidFill>
                  <a:schemeClr val="accent2"/>
                </a:solidFill>
              </a:rPr>
              <a:t>[DC4]</a:t>
            </a:r>
            <a:endParaRPr sz="1400">
              <a:solidFill>
                <a:schemeClr val="accent2"/>
              </a:solidFill>
            </a:endParaRPr>
          </a:p>
        </p:txBody>
      </p:sp>
      <p:sp>
        <p:nvSpPr>
          <p:cNvPr id="477" name="Google Shape;477;p35"/>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endParaRPr/>
          </a:p>
          <a:p>
            <a:pPr indent="0" lvl="0" marL="0" rtl="0" algn="l">
              <a:spcBef>
                <a:spcPts val="0"/>
              </a:spcBef>
              <a:spcAft>
                <a:spcPts val="0"/>
              </a:spcAft>
              <a:buNone/>
            </a:pPr>
            <a:r>
              <a:rPr lang="en"/>
              <a:t>PREPARATION</a:t>
            </a:r>
            <a:endParaRPr/>
          </a:p>
        </p:txBody>
      </p:sp>
      <p:pic>
        <p:nvPicPr>
          <p:cNvPr id="478" name="Google Shape;478;p35"/>
          <p:cNvPicPr preferRelativeResize="0"/>
          <p:nvPr/>
        </p:nvPicPr>
        <p:blipFill>
          <a:blip r:embed="rId3">
            <a:alphaModFix/>
          </a:blip>
          <a:stretch>
            <a:fillRect/>
          </a:stretch>
        </p:blipFill>
        <p:spPr>
          <a:xfrm>
            <a:off x="198350" y="4004675"/>
            <a:ext cx="3745826" cy="699875"/>
          </a:xfrm>
          <a:prstGeom prst="rect">
            <a:avLst/>
          </a:prstGeom>
          <a:noFill/>
          <a:ln>
            <a:noFill/>
          </a:ln>
        </p:spPr>
      </p:pic>
      <p:pic>
        <p:nvPicPr>
          <p:cNvPr id="479" name="Google Shape;479;p35"/>
          <p:cNvPicPr preferRelativeResize="0"/>
          <p:nvPr/>
        </p:nvPicPr>
        <p:blipFill>
          <a:blip r:embed="rId4">
            <a:alphaModFix/>
          </a:blip>
          <a:stretch>
            <a:fillRect/>
          </a:stretch>
        </p:blipFill>
        <p:spPr>
          <a:xfrm>
            <a:off x="4043075" y="4004675"/>
            <a:ext cx="4890445" cy="699875"/>
          </a:xfrm>
          <a:prstGeom prst="rect">
            <a:avLst/>
          </a:prstGeom>
          <a:noFill/>
          <a:ln>
            <a:noFill/>
          </a:ln>
        </p:spPr>
      </p:pic>
      <p:grpSp>
        <p:nvGrpSpPr>
          <p:cNvPr id="480" name="Google Shape;480;p35"/>
          <p:cNvGrpSpPr/>
          <p:nvPr/>
        </p:nvGrpSpPr>
        <p:grpSpPr>
          <a:xfrm>
            <a:off x="7626609" y="108389"/>
            <a:ext cx="1221698" cy="1287392"/>
            <a:chOff x="2851825" y="244322"/>
            <a:chExt cx="1901475" cy="2003411"/>
          </a:xfrm>
        </p:grpSpPr>
        <p:sp>
          <p:nvSpPr>
            <p:cNvPr id="481" name="Google Shape;481;p35"/>
            <p:cNvSpPr/>
            <p:nvPr/>
          </p:nvSpPr>
          <p:spPr>
            <a:xfrm>
              <a:off x="2851825" y="837608"/>
              <a:ext cx="1901025" cy="1096375"/>
            </a:xfrm>
            <a:custGeom>
              <a:rect b="b" l="l" r="r" t="t"/>
              <a:pathLst>
                <a:path extrusionOk="0" h="43855" w="76041">
                  <a:moveTo>
                    <a:pt x="37993" y="1"/>
                  </a:moveTo>
                  <a:lnTo>
                    <a:pt x="0" y="21910"/>
                  </a:lnTo>
                  <a:lnTo>
                    <a:pt x="37993" y="43855"/>
                  </a:lnTo>
                  <a:lnTo>
                    <a:pt x="76041" y="21910"/>
                  </a:lnTo>
                  <a:lnTo>
                    <a:pt x="37993" y="1"/>
                  </a:ln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p:nvPr/>
          </p:nvSpPr>
          <p:spPr>
            <a:xfrm>
              <a:off x="2851825" y="1385333"/>
              <a:ext cx="949850" cy="862400"/>
            </a:xfrm>
            <a:custGeom>
              <a:rect b="b" l="l" r="r" t="t"/>
              <a:pathLst>
                <a:path extrusionOk="0" h="34496" w="37994">
                  <a:moveTo>
                    <a:pt x="0" y="1"/>
                  </a:moveTo>
                  <a:lnTo>
                    <a:pt x="0" y="12551"/>
                  </a:lnTo>
                  <a:lnTo>
                    <a:pt x="37993" y="34496"/>
                  </a:lnTo>
                  <a:lnTo>
                    <a:pt x="37993" y="21946"/>
                  </a:lnTo>
                  <a:lnTo>
                    <a:pt x="0"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5"/>
            <p:cNvSpPr/>
            <p:nvPr/>
          </p:nvSpPr>
          <p:spPr>
            <a:xfrm>
              <a:off x="3795452" y="1385333"/>
              <a:ext cx="951650" cy="862400"/>
            </a:xfrm>
            <a:custGeom>
              <a:rect b="b" l="l" r="r" t="t"/>
              <a:pathLst>
                <a:path extrusionOk="0" h="34496" w="38066">
                  <a:moveTo>
                    <a:pt x="38066" y="1"/>
                  </a:moveTo>
                  <a:lnTo>
                    <a:pt x="0" y="21946"/>
                  </a:lnTo>
                  <a:lnTo>
                    <a:pt x="0" y="34496"/>
                  </a:lnTo>
                  <a:lnTo>
                    <a:pt x="38066" y="12551"/>
                  </a:lnTo>
                  <a:lnTo>
                    <a:pt x="38066" y="1"/>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5"/>
            <p:cNvSpPr/>
            <p:nvPr/>
          </p:nvSpPr>
          <p:spPr>
            <a:xfrm>
              <a:off x="2851825" y="244322"/>
              <a:ext cx="1901025" cy="1096350"/>
            </a:xfrm>
            <a:custGeom>
              <a:rect b="b" l="l" r="r" t="t"/>
              <a:pathLst>
                <a:path extrusionOk="0" h="43854" w="76041">
                  <a:moveTo>
                    <a:pt x="37993" y="0"/>
                  </a:moveTo>
                  <a:lnTo>
                    <a:pt x="0" y="21909"/>
                  </a:lnTo>
                  <a:lnTo>
                    <a:pt x="37993" y="43854"/>
                  </a:lnTo>
                  <a:lnTo>
                    <a:pt x="76041" y="21909"/>
                  </a:lnTo>
                  <a:lnTo>
                    <a:pt x="37993"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5"/>
            <p:cNvSpPr/>
            <p:nvPr/>
          </p:nvSpPr>
          <p:spPr>
            <a:xfrm>
              <a:off x="2851825" y="785825"/>
              <a:ext cx="949850" cy="862875"/>
            </a:xfrm>
            <a:custGeom>
              <a:rect b="b" l="l" r="r" t="t"/>
              <a:pathLst>
                <a:path extrusionOk="0" h="34515" w="37994">
                  <a:moveTo>
                    <a:pt x="0" y="1"/>
                  </a:moveTo>
                  <a:lnTo>
                    <a:pt x="0" y="12551"/>
                  </a:lnTo>
                  <a:lnTo>
                    <a:pt x="37993" y="34514"/>
                  </a:lnTo>
                  <a:lnTo>
                    <a:pt x="37993" y="21946"/>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a:off x="3801650" y="785825"/>
              <a:ext cx="951650" cy="862875"/>
            </a:xfrm>
            <a:custGeom>
              <a:rect b="b" l="l" r="r" t="t"/>
              <a:pathLst>
                <a:path extrusionOk="0" h="34515" w="38066">
                  <a:moveTo>
                    <a:pt x="38066" y="1"/>
                  </a:moveTo>
                  <a:lnTo>
                    <a:pt x="0" y="21946"/>
                  </a:lnTo>
                  <a:lnTo>
                    <a:pt x="0" y="34514"/>
                  </a:lnTo>
                  <a:lnTo>
                    <a:pt x="38066" y="12551"/>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6"/>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4</a:t>
            </a:r>
            <a:r>
              <a:rPr lang="en" sz="1000"/>
              <a:t>/8</a:t>
            </a:r>
            <a:endParaRPr sz="1000"/>
          </a:p>
        </p:txBody>
      </p:sp>
      <p:sp>
        <p:nvSpPr>
          <p:cNvPr id="492" name="Google Shape;492;p36"/>
          <p:cNvSpPr txBox="1"/>
          <p:nvPr>
            <p:ph idx="1" type="body"/>
          </p:nvPr>
        </p:nvSpPr>
        <p:spPr>
          <a:xfrm>
            <a:off x="265025" y="1324175"/>
            <a:ext cx="8781600" cy="26805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accent2"/>
              </a:buClr>
              <a:buSzPts val="1400"/>
              <a:buAutoNum type="arabicPeriod" startAt="5"/>
            </a:pPr>
            <a:r>
              <a:rPr lang="en" sz="1400">
                <a:solidFill>
                  <a:schemeClr val="accent2"/>
                </a:solidFill>
              </a:rPr>
              <a:t>We also filtered male and female population from a separate sheet by subzone and represented gender by “male percentage”, male population divided by total population. We chose percentage instead of absolute numbers to reduce the confounding effect </a:t>
            </a:r>
            <a:r>
              <a:rPr lang="en" sz="1400">
                <a:solidFill>
                  <a:schemeClr val="accent2"/>
                </a:solidFill>
              </a:rPr>
              <a:t>[DC5]</a:t>
            </a:r>
            <a:r>
              <a:rPr lang="en" sz="1400">
                <a:solidFill>
                  <a:schemeClr val="accent2"/>
                </a:solidFill>
              </a:rPr>
              <a:t> of total subzone population, and dropped the female category to prevent collinearity. </a:t>
            </a:r>
            <a:r>
              <a:rPr lang="en" sz="1400">
                <a:solidFill>
                  <a:schemeClr val="accent2"/>
                </a:solidFill>
              </a:rPr>
              <a:t>[DC6]</a:t>
            </a:r>
            <a:endParaRPr sz="1400">
              <a:solidFill>
                <a:schemeClr val="accent2"/>
              </a:solidFill>
            </a:endParaRPr>
          </a:p>
          <a:p>
            <a:pPr indent="0" lvl="0" marL="457200" rtl="0" algn="l">
              <a:lnSpc>
                <a:spcPct val="115000"/>
              </a:lnSpc>
              <a:spcBef>
                <a:spcPts val="1600"/>
              </a:spcBef>
              <a:spcAft>
                <a:spcPts val="0"/>
              </a:spcAft>
              <a:buNone/>
            </a:pPr>
            <a:br>
              <a:rPr lang="en" sz="1400">
                <a:solidFill>
                  <a:schemeClr val="accent2"/>
                </a:solidFill>
              </a:rPr>
            </a:br>
            <a:r>
              <a:rPr lang="en" sz="1400">
                <a:solidFill>
                  <a:schemeClr val="accent2"/>
                </a:solidFill>
              </a:rPr>
              <a:t>To do this, we learnt the following commands:</a:t>
            </a:r>
            <a:endParaRPr sz="1400">
              <a:solidFill>
                <a:schemeClr val="accent2"/>
              </a:solidFill>
            </a:endParaRPr>
          </a:p>
          <a:p>
            <a:pPr indent="457200" lvl="0" marL="457200" rtl="0" algn="l">
              <a:lnSpc>
                <a:spcPct val="115000"/>
              </a:lnSpc>
              <a:spcBef>
                <a:spcPts val="1600"/>
              </a:spcBef>
              <a:spcAft>
                <a:spcPts val="0"/>
              </a:spcAft>
              <a:buNone/>
            </a:pPr>
            <a:r>
              <a:rPr lang="en" sz="1400">
                <a:solidFill>
                  <a:schemeClr val="accent2"/>
                </a:solidFill>
              </a:rPr>
              <a:t>- .MultiIndex = allows for hierarchical indexing </a:t>
            </a:r>
            <a:r>
              <a:rPr lang="en" sz="1400">
                <a:solidFill>
                  <a:schemeClr val="accent2"/>
                </a:solidFill>
              </a:rPr>
              <a:t>[DC7]</a:t>
            </a:r>
            <a:endParaRPr sz="1400">
              <a:solidFill>
                <a:schemeClr val="accent2"/>
              </a:solidFill>
            </a:endParaRPr>
          </a:p>
          <a:p>
            <a:pPr indent="457200" lvl="0" marL="457200" rtl="0" algn="l">
              <a:lnSpc>
                <a:spcPct val="115000"/>
              </a:lnSpc>
              <a:spcBef>
                <a:spcPts val="1600"/>
              </a:spcBef>
              <a:spcAft>
                <a:spcPts val="0"/>
              </a:spcAft>
              <a:buNone/>
            </a:pPr>
            <a:r>
              <a:rPr lang="en" sz="1400">
                <a:solidFill>
                  <a:schemeClr val="accent2"/>
                </a:solidFill>
              </a:rPr>
              <a:t>- .replace() = replace values in columns 1 .insert() = insert value/column to a specified index </a:t>
            </a:r>
            <a:r>
              <a:rPr lang="en" sz="1400">
                <a:solidFill>
                  <a:schemeClr val="accent2"/>
                </a:solidFill>
              </a:rPr>
              <a:t>[DC8]</a:t>
            </a:r>
            <a:endParaRPr sz="1400">
              <a:solidFill>
                <a:schemeClr val="accent2"/>
              </a:solidFill>
            </a:endParaRPr>
          </a:p>
          <a:p>
            <a:pPr indent="0" lvl="0" marL="457200" rtl="0" algn="l">
              <a:lnSpc>
                <a:spcPct val="115000"/>
              </a:lnSpc>
              <a:spcBef>
                <a:spcPts val="1600"/>
              </a:spcBef>
              <a:spcAft>
                <a:spcPts val="1600"/>
              </a:spcAft>
              <a:buNone/>
            </a:pPr>
            <a:r>
              <a:t/>
            </a:r>
            <a:endParaRPr sz="1400">
              <a:solidFill>
                <a:schemeClr val="accent2"/>
              </a:solidFill>
            </a:endParaRPr>
          </a:p>
        </p:txBody>
      </p:sp>
      <p:sp>
        <p:nvSpPr>
          <p:cNvPr id="493" name="Google Shape;493;p36"/>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endParaRPr/>
          </a:p>
          <a:p>
            <a:pPr indent="0" lvl="0" marL="0" rtl="0" algn="l">
              <a:spcBef>
                <a:spcPts val="0"/>
              </a:spcBef>
              <a:spcAft>
                <a:spcPts val="0"/>
              </a:spcAft>
              <a:buNone/>
            </a:pPr>
            <a:r>
              <a:rPr lang="en"/>
              <a:t>PREPARATION</a:t>
            </a:r>
            <a:endParaRPr/>
          </a:p>
        </p:txBody>
      </p:sp>
      <p:grpSp>
        <p:nvGrpSpPr>
          <p:cNvPr id="494" name="Google Shape;494;p36"/>
          <p:cNvGrpSpPr/>
          <p:nvPr/>
        </p:nvGrpSpPr>
        <p:grpSpPr>
          <a:xfrm>
            <a:off x="7626609" y="108389"/>
            <a:ext cx="1221698" cy="1287392"/>
            <a:chOff x="2851825" y="244322"/>
            <a:chExt cx="1901475" cy="2003411"/>
          </a:xfrm>
        </p:grpSpPr>
        <p:sp>
          <p:nvSpPr>
            <p:cNvPr id="495" name="Google Shape;495;p36"/>
            <p:cNvSpPr/>
            <p:nvPr/>
          </p:nvSpPr>
          <p:spPr>
            <a:xfrm>
              <a:off x="2851825" y="837608"/>
              <a:ext cx="1901025" cy="1096375"/>
            </a:xfrm>
            <a:custGeom>
              <a:rect b="b" l="l" r="r" t="t"/>
              <a:pathLst>
                <a:path extrusionOk="0" h="43855" w="76041">
                  <a:moveTo>
                    <a:pt x="37993" y="1"/>
                  </a:moveTo>
                  <a:lnTo>
                    <a:pt x="0" y="21910"/>
                  </a:lnTo>
                  <a:lnTo>
                    <a:pt x="37993" y="43855"/>
                  </a:lnTo>
                  <a:lnTo>
                    <a:pt x="76041" y="21910"/>
                  </a:lnTo>
                  <a:lnTo>
                    <a:pt x="37993" y="1"/>
                  </a:ln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6"/>
            <p:cNvSpPr/>
            <p:nvPr/>
          </p:nvSpPr>
          <p:spPr>
            <a:xfrm>
              <a:off x="2851825" y="1385333"/>
              <a:ext cx="949850" cy="862400"/>
            </a:xfrm>
            <a:custGeom>
              <a:rect b="b" l="l" r="r" t="t"/>
              <a:pathLst>
                <a:path extrusionOk="0" h="34496" w="37994">
                  <a:moveTo>
                    <a:pt x="0" y="1"/>
                  </a:moveTo>
                  <a:lnTo>
                    <a:pt x="0" y="12551"/>
                  </a:lnTo>
                  <a:lnTo>
                    <a:pt x="37993" y="34496"/>
                  </a:lnTo>
                  <a:lnTo>
                    <a:pt x="37993" y="21946"/>
                  </a:lnTo>
                  <a:lnTo>
                    <a:pt x="0"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3795452" y="1385333"/>
              <a:ext cx="951650" cy="862400"/>
            </a:xfrm>
            <a:custGeom>
              <a:rect b="b" l="l" r="r" t="t"/>
              <a:pathLst>
                <a:path extrusionOk="0" h="34496" w="38066">
                  <a:moveTo>
                    <a:pt x="38066" y="1"/>
                  </a:moveTo>
                  <a:lnTo>
                    <a:pt x="0" y="21946"/>
                  </a:lnTo>
                  <a:lnTo>
                    <a:pt x="0" y="34496"/>
                  </a:lnTo>
                  <a:lnTo>
                    <a:pt x="38066" y="12551"/>
                  </a:lnTo>
                  <a:lnTo>
                    <a:pt x="38066" y="1"/>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2851825" y="244322"/>
              <a:ext cx="1901025" cy="1096350"/>
            </a:xfrm>
            <a:custGeom>
              <a:rect b="b" l="l" r="r" t="t"/>
              <a:pathLst>
                <a:path extrusionOk="0" h="43854" w="76041">
                  <a:moveTo>
                    <a:pt x="37993" y="0"/>
                  </a:moveTo>
                  <a:lnTo>
                    <a:pt x="0" y="21909"/>
                  </a:lnTo>
                  <a:lnTo>
                    <a:pt x="37993" y="43854"/>
                  </a:lnTo>
                  <a:lnTo>
                    <a:pt x="76041" y="21909"/>
                  </a:lnTo>
                  <a:lnTo>
                    <a:pt x="37993"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2851825" y="785825"/>
              <a:ext cx="949850" cy="862875"/>
            </a:xfrm>
            <a:custGeom>
              <a:rect b="b" l="l" r="r" t="t"/>
              <a:pathLst>
                <a:path extrusionOk="0" h="34515" w="37994">
                  <a:moveTo>
                    <a:pt x="0" y="1"/>
                  </a:moveTo>
                  <a:lnTo>
                    <a:pt x="0" y="12551"/>
                  </a:lnTo>
                  <a:lnTo>
                    <a:pt x="37993" y="34514"/>
                  </a:lnTo>
                  <a:lnTo>
                    <a:pt x="37993" y="21946"/>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6"/>
            <p:cNvSpPr/>
            <p:nvPr/>
          </p:nvSpPr>
          <p:spPr>
            <a:xfrm>
              <a:off x="3801650" y="785825"/>
              <a:ext cx="951650" cy="862875"/>
            </a:xfrm>
            <a:custGeom>
              <a:rect b="b" l="l" r="r" t="t"/>
              <a:pathLst>
                <a:path extrusionOk="0" h="34515" w="38066">
                  <a:moveTo>
                    <a:pt x="38066" y="1"/>
                  </a:moveTo>
                  <a:lnTo>
                    <a:pt x="0" y="21946"/>
                  </a:lnTo>
                  <a:lnTo>
                    <a:pt x="0" y="34514"/>
                  </a:lnTo>
                  <a:lnTo>
                    <a:pt x="38066" y="12551"/>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7"/>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5</a:t>
            </a:r>
            <a:r>
              <a:rPr lang="en" sz="1000"/>
              <a:t>/8</a:t>
            </a:r>
            <a:endParaRPr sz="1000"/>
          </a:p>
        </p:txBody>
      </p:sp>
      <p:sp>
        <p:nvSpPr>
          <p:cNvPr id="506" name="Google Shape;506;p37"/>
          <p:cNvSpPr txBox="1"/>
          <p:nvPr>
            <p:ph idx="1" type="body"/>
          </p:nvPr>
        </p:nvSpPr>
        <p:spPr>
          <a:xfrm>
            <a:off x="265025" y="1324175"/>
            <a:ext cx="8781600" cy="26805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accent2"/>
              </a:buClr>
              <a:buSzPts val="1400"/>
              <a:buAutoNum type="arabicPeriod" startAt="6"/>
            </a:pPr>
            <a:r>
              <a:rPr lang="en" sz="1400">
                <a:solidFill>
                  <a:schemeClr val="accent2"/>
                </a:solidFill>
              </a:rPr>
              <a:t>We calculated average income by subzone. This is to obtain at least one continuous variable in our model. We did this by mapping the type of dwelling to its associated average income, and learnt the following command:</a:t>
            </a:r>
            <a:endParaRPr sz="1400">
              <a:solidFill>
                <a:schemeClr val="accent2"/>
              </a:solidFill>
            </a:endParaRPr>
          </a:p>
          <a:p>
            <a:pPr indent="457200" lvl="0" marL="457200" rtl="0" algn="l">
              <a:lnSpc>
                <a:spcPct val="115000"/>
              </a:lnSpc>
              <a:spcBef>
                <a:spcPts val="1600"/>
              </a:spcBef>
              <a:spcAft>
                <a:spcPts val="0"/>
              </a:spcAft>
              <a:buNone/>
            </a:pPr>
            <a:r>
              <a:rPr lang="en" sz="1400">
                <a:solidFill>
                  <a:schemeClr val="accent2"/>
                </a:solidFill>
              </a:rPr>
              <a:t>- . loc[] = access group or column by label [DC9]</a:t>
            </a:r>
            <a:endParaRPr sz="1400">
              <a:solidFill>
                <a:schemeClr val="accent2"/>
              </a:solidFill>
            </a:endParaRPr>
          </a:p>
          <a:p>
            <a:pPr indent="-317500" lvl="0" marL="457200" rtl="0" algn="l">
              <a:lnSpc>
                <a:spcPct val="115000"/>
              </a:lnSpc>
              <a:spcBef>
                <a:spcPts val="1600"/>
              </a:spcBef>
              <a:spcAft>
                <a:spcPts val="0"/>
              </a:spcAft>
              <a:buClr>
                <a:srgbClr val="434343"/>
              </a:buClr>
              <a:buSzPts val="1400"/>
              <a:buAutoNum type="arabicPeriod" startAt="7"/>
            </a:pPr>
            <a:r>
              <a:rPr lang="en" sz="1400">
                <a:solidFill>
                  <a:srgbClr val="434343"/>
                </a:solidFill>
              </a:rPr>
              <a:t>We left joined hierarchical data for the subzones (such as their Planning Area and Region) and added additional columns that combined these hierarchical info.  </a:t>
            </a:r>
            <a:endParaRPr sz="1400">
              <a:solidFill>
                <a:srgbClr val="434343"/>
              </a:solidFill>
            </a:endParaRPr>
          </a:p>
          <a:p>
            <a:pPr indent="0" lvl="0" marL="457200" rtl="0" algn="l">
              <a:lnSpc>
                <a:spcPct val="115000"/>
              </a:lnSpc>
              <a:spcBef>
                <a:spcPts val="1600"/>
              </a:spcBef>
              <a:spcAft>
                <a:spcPts val="0"/>
              </a:spcAft>
              <a:buNone/>
            </a:pPr>
            <a:r>
              <a:rPr lang="en" sz="1400">
                <a:solidFill>
                  <a:srgbClr val="434343"/>
                </a:solidFill>
              </a:rPr>
              <a:t>- .get_level_values(0) = flatten a hierarchical, multiindex into a single index (to facilitate merging)</a:t>
            </a:r>
            <a:r>
              <a:rPr lang="en" sz="1400">
                <a:solidFill>
                  <a:srgbClr val="434343"/>
                </a:solidFill>
              </a:rPr>
              <a:t>[DC10]</a:t>
            </a:r>
            <a:endParaRPr sz="1400">
              <a:solidFill>
                <a:srgbClr val="434343"/>
              </a:solidFill>
            </a:endParaRPr>
          </a:p>
          <a:p>
            <a:pPr indent="0" lvl="0" marL="457200" rtl="0" algn="l">
              <a:lnSpc>
                <a:spcPct val="115000"/>
              </a:lnSpc>
              <a:spcBef>
                <a:spcPts val="1600"/>
              </a:spcBef>
              <a:spcAft>
                <a:spcPts val="0"/>
              </a:spcAft>
              <a:buNone/>
            </a:pPr>
            <a:r>
              <a:t/>
            </a:r>
            <a:endParaRPr sz="1400"/>
          </a:p>
          <a:p>
            <a:pPr indent="0" lvl="0" marL="457200" rtl="0" algn="l">
              <a:lnSpc>
                <a:spcPct val="115000"/>
              </a:lnSpc>
              <a:spcBef>
                <a:spcPts val="1600"/>
              </a:spcBef>
              <a:spcAft>
                <a:spcPts val="1600"/>
              </a:spcAft>
              <a:buNone/>
            </a:pPr>
            <a:r>
              <a:t/>
            </a:r>
            <a:endParaRPr sz="1400"/>
          </a:p>
        </p:txBody>
      </p:sp>
      <p:sp>
        <p:nvSpPr>
          <p:cNvPr id="507" name="Google Shape;507;p37"/>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endParaRPr/>
          </a:p>
          <a:p>
            <a:pPr indent="0" lvl="0" marL="0" rtl="0" algn="l">
              <a:spcBef>
                <a:spcPts val="0"/>
              </a:spcBef>
              <a:spcAft>
                <a:spcPts val="0"/>
              </a:spcAft>
              <a:buNone/>
            </a:pPr>
            <a:r>
              <a:rPr lang="en"/>
              <a:t>PREPARATION</a:t>
            </a:r>
            <a:endParaRPr/>
          </a:p>
        </p:txBody>
      </p:sp>
      <p:grpSp>
        <p:nvGrpSpPr>
          <p:cNvPr id="508" name="Google Shape;508;p37"/>
          <p:cNvGrpSpPr/>
          <p:nvPr/>
        </p:nvGrpSpPr>
        <p:grpSpPr>
          <a:xfrm>
            <a:off x="7626609" y="108389"/>
            <a:ext cx="1221698" cy="1287392"/>
            <a:chOff x="2851825" y="244322"/>
            <a:chExt cx="1901475" cy="2003411"/>
          </a:xfrm>
        </p:grpSpPr>
        <p:sp>
          <p:nvSpPr>
            <p:cNvPr id="509" name="Google Shape;509;p37"/>
            <p:cNvSpPr/>
            <p:nvPr/>
          </p:nvSpPr>
          <p:spPr>
            <a:xfrm>
              <a:off x="2851825" y="837608"/>
              <a:ext cx="1901025" cy="1096375"/>
            </a:xfrm>
            <a:custGeom>
              <a:rect b="b" l="l" r="r" t="t"/>
              <a:pathLst>
                <a:path extrusionOk="0" h="43855" w="76041">
                  <a:moveTo>
                    <a:pt x="37993" y="1"/>
                  </a:moveTo>
                  <a:lnTo>
                    <a:pt x="0" y="21910"/>
                  </a:lnTo>
                  <a:lnTo>
                    <a:pt x="37993" y="43855"/>
                  </a:lnTo>
                  <a:lnTo>
                    <a:pt x="76041" y="21910"/>
                  </a:lnTo>
                  <a:lnTo>
                    <a:pt x="37993" y="1"/>
                  </a:ln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7"/>
            <p:cNvSpPr/>
            <p:nvPr/>
          </p:nvSpPr>
          <p:spPr>
            <a:xfrm>
              <a:off x="2851825" y="1385333"/>
              <a:ext cx="949850" cy="862400"/>
            </a:xfrm>
            <a:custGeom>
              <a:rect b="b" l="l" r="r" t="t"/>
              <a:pathLst>
                <a:path extrusionOk="0" h="34496" w="37994">
                  <a:moveTo>
                    <a:pt x="0" y="1"/>
                  </a:moveTo>
                  <a:lnTo>
                    <a:pt x="0" y="12551"/>
                  </a:lnTo>
                  <a:lnTo>
                    <a:pt x="37993" y="34496"/>
                  </a:lnTo>
                  <a:lnTo>
                    <a:pt x="37993" y="21946"/>
                  </a:lnTo>
                  <a:lnTo>
                    <a:pt x="0"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7"/>
            <p:cNvSpPr/>
            <p:nvPr/>
          </p:nvSpPr>
          <p:spPr>
            <a:xfrm>
              <a:off x="3795452" y="1385333"/>
              <a:ext cx="951650" cy="862400"/>
            </a:xfrm>
            <a:custGeom>
              <a:rect b="b" l="l" r="r" t="t"/>
              <a:pathLst>
                <a:path extrusionOk="0" h="34496" w="38066">
                  <a:moveTo>
                    <a:pt x="38066" y="1"/>
                  </a:moveTo>
                  <a:lnTo>
                    <a:pt x="0" y="21946"/>
                  </a:lnTo>
                  <a:lnTo>
                    <a:pt x="0" y="34496"/>
                  </a:lnTo>
                  <a:lnTo>
                    <a:pt x="38066" y="12551"/>
                  </a:lnTo>
                  <a:lnTo>
                    <a:pt x="38066" y="1"/>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7"/>
            <p:cNvSpPr/>
            <p:nvPr/>
          </p:nvSpPr>
          <p:spPr>
            <a:xfrm>
              <a:off x="2851825" y="244322"/>
              <a:ext cx="1901025" cy="1096350"/>
            </a:xfrm>
            <a:custGeom>
              <a:rect b="b" l="l" r="r" t="t"/>
              <a:pathLst>
                <a:path extrusionOk="0" h="43854" w="76041">
                  <a:moveTo>
                    <a:pt x="37993" y="0"/>
                  </a:moveTo>
                  <a:lnTo>
                    <a:pt x="0" y="21909"/>
                  </a:lnTo>
                  <a:lnTo>
                    <a:pt x="37993" y="43854"/>
                  </a:lnTo>
                  <a:lnTo>
                    <a:pt x="76041" y="21909"/>
                  </a:lnTo>
                  <a:lnTo>
                    <a:pt x="37993"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7"/>
            <p:cNvSpPr/>
            <p:nvPr/>
          </p:nvSpPr>
          <p:spPr>
            <a:xfrm>
              <a:off x="2851825" y="785825"/>
              <a:ext cx="949850" cy="862875"/>
            </a:xfrm>
            <a:custGeom>
              <a:rect b="b" l="l" r="r" t="t"/>
              <a:pathLst>
                <a:path extrusionOk="0" h="34515" w="37994">
                  <a:moveTo>
                    <a:pt x="0" y="1"/>
                  </a:moveTo>
                  <a:lnTo>
                    <a:pt x="0" y="12551"/>
                  </a:lnTo>
                  <a:lnTo>
                    <a:pt x="37993" y="34514"/>
                  </a:lnTo>
                  <a:lnTo>
                    <a:pt x="37993" y="21946"/>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p:nvPr/>
          </p:nvSpPr>
          <p:spPr>
            <a:xfrm>
              <a:off x="3801650" y="785825"/>
              <a:ext cx="951650" cy="862875"/>
            </a:xfrm>
            <a:custGeom>
              <a:rect b="b" l="l" r="r" t="t"/>
              <a:pathLst>
                <a:path extrusionOk="0" h="34515" w="38066">
                  <a:moveTo>
                    <a:pt x="38066" y="1"/>
                  </a:moveTo>
                  <a:lnTo>
                    <a:pt x="0" y="21946"/>
                  </a:lnTo>
                  <a:lnTo>
                    <a:pt x="0" y="34514"/>
                  </a:lnTo>
                  <a:lnTo>
                    <a:pt x="38066" y="12551"/>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8"/>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5</a:t>
            </a:r>
            <a:r>
              <a:rPr lang="en" sz="1000"/>
              <a:t>/8</a:t>
            </a:r>
            <a:endParaRPr sz="1000"/>
          </a:p>
        </p:txBody>
      </p:sp>
      <p:sp>
        <p:nvSpPr>
          <p:cNvPr id="520" name="Google Shape;520;p38"/>
          <p:cNvSpPr txBox="1"/>
          <p:nvPr>
            <p:ph idx="1" type="body"/>
          </p:nvPr>
        </p:nvSpPr>
        <p:spPr>
          <a:xfrm>
            <a:off x="265025" y="1324175"/>
            <a:ext cx="8781600" cy="26805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AutoNum type="arabicPeriod" startAt="6"/>
            </a:pPr>
            <a:r>
              <a:rPr lang="en" sz="1400"/>
              <a:t>We calculated average income by subzone. This is to obtain at least one continuous variable in our model. We did this by mapping the type of dwelling to its associated average income, and </a:t>
            </a:r>
            <a:r>
              <a:rPr lang="en" sz="1400">
                <a:solidFill>
                  <a:srgbClr val="C5E397"/>
                </a:solidFill>
              </a:rPr>
              <a:t>learnt</a:t>
            </a:r>
            <a:r>
              <a:rPr lang="en" sz="1400"/>
              <a:t> the following command:</a:t>
            </a:r>
            <a:endParaRPr sz="1400"/>
          </a:p>
          <a:p>
            <a:pPr indent="457200" lvl="0" marL="457200" rtl="0" algn="l">
              <a:lnSpc>
                <a:spcPct val="115000"/>
              </a:lnSpc>
              <a:spcBef>
                <a:spcPts val="1600"/>
              </a:spcBef>
              <a:spcAft>
                <a:spcPts val="0"/>
              </a:spcAft>
              <a:buNone/>
            </a:pPr>
            <a:r>
              <a:rPr lang="en" sz="1400"/>
              <a:t>- . loc[] = access group or column by label [DC9]</a:t>
            </a:r>
            <a:endParaRPr sz="1400"/>
          </a:p>
          <a:p>
            <a:pPr indent="-317500" lvl="0" marL="457200" rtl="0" algn="l">
              <a:lnSpc>
                <a:spcPct val="115000"/>
              </a:lnSpc>
              <a:spcBef>
                <a:spcPts val="1600"/>
              </a:spcBef>
              <a:spcAft>
                <a:spcPts val="0"/>
              </a:spcAft>
              <a:buClr>
                <a:schemeClr val="accent2"/>
              </a:buClr>
              <a:buSzPts val="1400"/>
              <a:buAutoNum type="arabicPeriod" startAt="7"/>
            </a:pPr>
            <a:r>
              <a:rPr lang="en" sz="1400">
                <a:solidFill>
                  <a:schemeClr val="accent2"/>
                </a:solidFill>
              </a:rPr>
              <a:t>We left joined hierarchical data for the subzones (such as their Planning Area and Region) and added additional columns that combined these hierarchical info.  </a:t>
            </a:r>
            <a:endParaRPr sz="1400">
              <a:solidFill>
                <a:schemeClr val="accent2"/>
              </a:solidFill>
            </a:endParaRPr>
          </a:p>
          <a:p>
            <a:pPr indent="0" lvl="0" marL="457200" rtl="0" algn="l">
              <a:lnSpc>
                <a:spcPct val="115000"/>
              </a:lnSpc>
              <a:spcBef>
                <a:spcPts val="1600"/>
              </a:spcBef>
              <a:spcAft>
                <a:spcPts val="0"/>
              </a:spcAft>
              <a:buNone/>
            </a:pPr>
            <a:r>
              <a:rPr lang="en" sz="1400">
                <a:solidFill>
                  <a:schemeClr val="accent2"/>
                </a:solidFill>
              </a:rPr>
              <a:t>- .get_level_values(0) = flatten a hierarchical, multiindex into a single index (to facilitate merging)</a:t>
            </a:r>
            <a:r>
              <a:rPr lang="en" sz="1400">
                <a:solidFill>
                  <a:schemeClr val="accent2"/>
                </a:solidFill>
              </a:rPr>
              <a:t>[DC10]</a:t>
            </a:r>
            <a:endParaRPr sz="1400">
              <a:solidFill>
                <a:schemeClr val="accent2"/>
              </a:solidFill>
            </a:endParaRPr>
          </a:p>
          <a:p>
            <a:pPr indent="0" lvl="0" marL="457200" rtl="0" algn="l">
              <a:lnSpc>
                <a:spcPct val="115000"/>
              </a:lnSpc>
              <a:spcBef>
                <a:spcPts val="1600"/>
              </a:spcBef>
              <a:spcAft>
                <a:spcPts val="0"/>
              </a:spcAft>
              <a:buNone/>
            </a:pPr>
            <a:r>
              <a:t/>
            </a:r>
            <a:endParaRPr sz="1400"/>
          </a:p>
          <a:p>
            <a:pPr indent="0" lvl="0" marL="457200" rtl="0" algn="l">
              <a:lnSpc>
                <a:spcPct val="115000"/>
              </a:lnSpc>
              <a:spcBef>
                <a:spcPts val="1600"/>
              </a:spcBef>
              <a:spcAft>
                <a:spcPts val="1600"/>
              </a:spcAft>
              <a:buNone/>
            </a:pPr>
            <a:r>
              <a:t/>
            </a:r>
            <a:endParaRPr sz="1400"/>
          </a:p>
        </p:txBody>
      </p:sp>
      <p:sp>
        <p:nvSpPr>
          <p:cNvPr id="521" name="Google Shape;521;p38"/>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endParaRPr/>
          </a:p>
          <a:p>
            <a:pPr indent="0" lvl="0" marL="0" rtl="0" algn="l">
              <a:spcBef>
                <a:spcPts val="0"/>
              </a:spcBef>
              <a:spcAft>
                <a:spcPts val="0"/>
              </a:spcAft>
              <a:buNone/>
            </a:pPr>
            <a:r>
              <a:rPr lang="en"/>
              <a:t>PREPARATION</a:t>
            </a:r>
            <a:endParaRPr/>
          </a:p>
        </p:txBody>
      </p:sp>
      <p:grpSp>
        <p:nvGrpSpPr>
          <p:cNvPr id="522" name="Google Shape;522;p38"/>
          <p:cNvGrpSpPr/>
          <p:nvPr/>
        </p:nvGrpSpPr>
        <p:grpSpPr>
          <a:xfrm>
            <a:off x="7626609" y="108389"/>
            <a:ext cx="1221698" cy="1287392"/>
            <a:chOff x="2851825" y="244322"/>
            <a:chExt cx="1901475" cy="2003411"/>
          </a:xfrm>
        </p:grpSpPr>
        <p:sp>
          <p:nvSpPr>
            <p:cNvPr id="523" name="Google Shape;523;p38"/>
            <p:cNvSpPr/>
            <p:nvPr/>
          </p:nvSpPr>
          <p:spPr>
            <a:xfrm>
              <a:off x="2851825" y="837608"/>
              <a:ext cx="1901025" cy="1096375"/>
            </a:xfrm>
            <a:custGeom>
              <a:rect b="b" l="l" r="r" t="t"/>
              <a:pathLst>
                <a:path extrusionOk="0" h="43855" w="76041">
                  <a:moveTo>
                    <a:pt x="37993" y="1"/>
                  </a:moveTo>
                  <a:lnTo>
                    <a:pt x="0" y="21910"/>
                  </a:lnTo>
                  <a:lnTo>
                    <a:pt x="37993" y="43855"/>
                  </a:lnTo>
                  <a:lnTo>
                    <a:pt x="76041" y="21910"/>
                  </a:lnTo>
                  <a:lnTo>
                    <a:pt x="37993" y="1"/>
                  </a:ln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p:nvPr/>
          </p:nvSpPr>
          <p:spPr>
            <a:xfrm>
              <a:off x="2851825" y="1385333"/>
              <a:ext cx="949850" cy="862400"/>
            </a:xfrm>
            <a:custGeom>
              <a:rect b="b" l="l" r="r" t="t"/>
              <a:pathLst>
                <a:path extrusionOk="0" h="34496" w="37994">
                  <a:moveTo>
                    <a:pt x="0" y="1"/>
                  </a:moveTo>
                  <a:lnTo>
                    <a:pt x="0" y="12551"/>
                  </a:lnTo>
                  <a:lnTo>
                    <a:pt x="37993" y="34496"/>
                  </a:lnTo>
                  <a:lnTo>
                    <a:pt x="37993" y="21946"/>
                  </a:lnTo>
                  <a:lnTo>
                    <a:pt x="0"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8"/>
            <p:cNvSpPr/>
            <p:nvPr/>
          </p:nvSpPr>
          <p:spPr>
            <a:xfrm>
              <a:off x="3795452" y="1385333"/>
              <a:ext cx="951650" cy="862400"/>
            </a:xfrm>
            <a:custGeom>
              <a:rect b="b" l="l" r="r" t="t"/>
              <a:pathLst>
                <a:path extrusionOk="0" h="34496" w="38066">
                  <a:moveTo>
                    <a:pt x="38066" y="1"/>
                  </a:moveTo>
                  <a:lnTo>
                    <a:pt x="0" y="21946"/>
                  </a:lnTo>
                  <a:lnTo>
                    <a:pt x="0" y="34496"/>
                  </a:lnTo>
                  <a:lnTo>
                    <a:pt x="38066" y="12551"/>
                  </a:lnTo>
                  <a:lnTo>
                    <a:pt x="38066" y="1"/>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8"/>
            <p:cNvSpPr/>
            <p:nvPr/>
          </p:nvSpPr>
          <p:spPr>
            <a:xfrm>
              <a:off x="2851825" y="244322"/>
              <a:ext cx="1901025" cy="1096350"/>
            </a:xfrm>
            <a:custGeom>
              <a:rect b="b" l="l" r="r" t="t"/>
              <a:pathLst>
                <a:path extrusionOk="0" h="43854" w="76041">
                  <a:moveTo>
                    <a:pt x="37993" y="0"/>
                  </a:moveTo>
                  <a:lnTo>
                    <a:pt x="0" y="21909"/>
                  </a:lnTo>
                  <a:lnTo>
                    <a:pt x="37993" y="43854"/>
                  </a:lnTo>
                  <a:lnTo>
                    <a:pt x="76041" y="21909"/>
                  </a:lnTo>
                  <a:lnTo>
                    <a:pt x="37993"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8"/>
            <p:cNvSpPr/>
            <p:nvPr/>
          </p:nvSpPr>
          <p:spPr>
            <a:xfrm>
              <a:off x="2851825" y="785825"/>
              <a:ext cx="949850" cy="862875"/>
            </a:xfrm>
            <a:custGeom>
              <a:rect b="b" l="l" r="r" t="t"/>
              <a:pathLst>
                <a:path extrusionOk="0" h="34515" w="37994">
                  <a:moveTo>
                    <a:pt x="0" y="1"/>
                  </a:moveTo>
                  <a:lnTo>
                    <a:pt x="0" y="12551"/>
                  </a:lnTo>
                  <a:lnTo>
                    <a:pt x="37993" y="34514"/>
                  </a:lnTo>
                  <a:lnTo>
                    <a:pt x="37993" y="21946"/>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8"/>
            <p:cNvSpPr/>
            <p:nvPr/>
          </p:nvSpPr>
          <p:spPr>
            <a:xfrm>
              <a:off x="3801650" y="785825"/>
              <a:ext cx="951650" cy="862875"/>
            </a:xfrm>
            <a:custGeom>
              <a:rect b="b" l="l" r="r" t="t"/>
              <a:pathLst>
                <a:path extrusionOk="0" h="34515" w="38066">
                  <a:moveTo>
                    <a:pt x="38066" y="1"/>
                  </a:moveTo>
                  <a:lnTo>
                    <a:pt x="0" y="21946"/>
                  </a:lnTo>
                  <a:lnTo>
                    <a:pt x="0" y="34514"/>
                  </a:lnTo>
                  <a:lnTo>
                    <a:pt x="38066" y="12551"/>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9"/>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6</a:t>
            </a:r>
            <a:r>
              <a:rPr lang="en" sz="1000"/>
              <a:t>/8</a:t>
            </a:r>
            <a:endParaRPr sz="1000"/>
          </a:p>
        </p:txBody>
      </p:sp>
      <p:sp>
        <p:nvSpPr>
          <p:cNvPr id="534" name="Google Shape;534;p39"/>
          <p:cNvSpPr txBox="1"/>
          <p:nvPr>
            <p:ph idx="1" type="body"/>
          </p:nvPr>
        </p:nvSpPr>
        <p:spPr>
          <a:xfrm>
            <a:off x="265025" y="1324175"/>
            <a:ext cx="8781600" cy="26805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accent2"/>
              </a:buClr>
              <a:buSzPts val="1400"/>
              <a:buAutoNum type="arabicPeriod" startAt="8"/>
            </a:pPr>
            <a:r>
              <a:rPr lang="en" sz="1400">
                <a:solidFill>
                  <a:schemeClr val="accent2"/>
                </a:solidFill>
              </a:rPr>
              <a:t>To conform to time-series data formats, we pivoted the data to make the year a column instead of a multi-indexer, and shifted the corresponding data down the dataframe to achieve unique columns, as shown.</a:t>
            </a:r>
            <a:endParaRPr sz="1400">
              <a:solidFill>
                <a:schemeClr val="accent2"/>
              </a:solidFill>
            </a:endParaRPr>
          </a:p>
          <a:p>
            <a:pPr indent="0" lvl="0" marL="457200" rtl="0" algn="l">
              <a:lnSpc>
                <a:spcPct val="115000"/>
              </a:lnSpc>
              <a:spcBef>
                <a:spcPts val="1600"/>
              </a:spcBef>
              <a:spcAft>
                <a:spcPts val="0"/>
              </a:spcAft>
              <a:buNone/>
            </a:pPr>
            <a:r>
              <a:rPr lang="en" sz="1400">
                <a:solidFill>
                  <a:schemeClr val="accent2"/>
                </a:solidFill>
              </a:rPr>
              <a:t>- .concat() = perform the equivalent of SQL’s union</a:t>
            </a:r>
            <a:r>
              <a:rPr lang="en" sz="1400">
                <a:solidFill>
                  <a:schemeClr val="accent2"/>
                </a:solidFill>
              </a:rPr>
              <a:t>[DC11]</a:t>
            </a:r>
            <a:endParaRPr sz="1400">
              <a:solidFill>
                <a:schemeClr val="accent2"/>
              </a:solidFill>
            </a:endParaRPr>
          </a:p>
          <a:p>
            <a:pPr indent="0" lvl="0" marL="457200" rtl="0" algn="l">
              <a:lnSpc>
                <a:spcPct val="115000"/>
              </a:lnSpc>
              <a:spcBef>
                <a:spcPts val="1600"/>
              </a:spcBef>
              <a:spcAft>
                <a:spcPts val="0"/>
              </a:spcAft>
              <a:buNone/>
            </a:pPr>
            <a:r>
              <a:rPr lang="en" sz="1400">
                <a:solidFill>
                  <a:schemeClr val="accent2"/>
                </a:solidFill>
              </a:rPr>
              <a:t>- .to_datetime() = coerce a column into datetime64[ns] datatype</a:t>
            </a:r>
            <a:r>
              <a:rPr lang="en" sz="1400">
                <a:solidFill>
                  <a:schemeClr val="accent2"/>
                </a:solidFill>
              </a:rPr>
              <a:t>[DC12]</a:t>
            </a:r>
            <a:endParaRPr sz="1400">
              <a:solidFill>
                <a:schemeClr val="accent2"/>
              </a:solidFill>
            </a:endParaRPr>
          </a:p>
          <a:p>
            <a:pPr indent="0" lvl="0" marL="457200" rtl="0" algn="l">
              <a:lnSpc>
                <a:spcPct val="115000"/>
              </a:lnSpc>
              <a:spcBef>
                <a:spcPts val="1600"/>
              </a:spcBef>
              <a:spcAft>
                <a:spcPts val="0"/>
              </a:spcAft>
              <a:buNone/>
            </a:pPr>
            <a:r>
              <a:t/>
            </a:r>
            <a:endParaRPr sz="1400"/>
          </a:p>
          <a:p>
            <a:pPr indent="0" lvl="0" marL="457200" rtl="0" algn="l">
              <a:lnSpc>
                <a:spcPct val="115000"/>
              </a:lnSpc>
              <a:spcBef>
                <a:spcPts val="1600"/>
              </a:spcBef>
              <a:spcAft>
                <a:spcPts val="0"/>
              </a:spcAft>
              <a:buNone/>
            </a:pPr>
            <a:r>
              <a:t/>
            </a:r>
            <a:endParaRPr sz="1400"/>
          </a:p>
          <a:p>
            <a:pPr indent="0" lvl="0" marL="457200" rtl="0" algn="l">
              <a:lnSpc>
                <a:spcPct val="115000"/>
              </a:lnSpc>
              <a:spcBef>
                <a:spcPts val="1600"/>
              </a:spcBef>
              <a:spcAft>
                <a:spcPts val="1600"/>
              </a:spcAft>
              <a:buNone/>
            </a:pPr>
            <a:r>
              <a:t/>
            </a:r>
            <a:endParaRPr sz="1400"/>
          </a:p>
        </p:txBody>
      </p:sp>
      <p:sp>
        <p:nvSpPr>
          <p:cNvPr id="535" name="Google Shape;535;p39"/>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endParaRPr/>
          </a:p>
          <a:p>
            <a:pPr indent="0" lvl="0" marL="0" rtl="0" algn="l">
              <a:spcBef>
                <a:spcPts val="0"/>
              </a:spcBef>
              <a:spcAft>
                <a:spcPts val="0"/>
              </a:spcAft>
              <a:buNone/>
            </a:pPr>
            <a:r>
              <a:rPr lang="en"/>
              <a:t>PREPARATION</a:t>
            </a:r>
            <a:endParaRPr/>
          </a:p>
        </p:txBody>
      </p:sp>
      <p:grpSp>
        <p:nvGrpSpPr>
          <p:cNvPr id="536" name="Google Shape;536;p39"/>
          <p:cNvGrpSpPr/>
          <p:nvPr/>
        </p:nvGrpSpPr>
        <p:grpSpPr>
          <a:xfrm>
            <a:off x="7626609" y="108389"/>
            <a:ext cx="1221698" cy="1287392"/>
            <a:chOff x="2851825" y="244322"/>
            <a:chExt cx="1901475" cy="2003411"/>
          </a:xfrm>
        </p:grpSpPr>
        <p:sp>
          <p:nvSpPr>
            <p:cNvPr id="537" name="Google Shape;537;p39"/>
            <p:cNvSpPr/>
            <p:nvPr/>
          </p:nvSpPr>
          <p:spPr>
            <a:xfrm>
              <a:off x="2851825" y="837608"/>
              <a:ext cx="1901025" cy="1096375"/>
            </a:xfrm>
            <a:custGeom>
              <a:rect b="b" l="l" r="r" t="t"/>
              <a:pathLst>
                <a:path extrusionOk="0" h="43855" w="76041">
                  <a:moveTo>
                    <a:pt x="37993" y="1"/>
                  </a:moveTo>
                  <a:lnTo>
                    <a:pt x="0" y="21910"/>
                  </a:lnTo>
                  <a:lnTo>
                    <a:pt x="37993" y="43855"/>
                  </a:lnTo>
                  <a:lnTo>
                    <a:pt x="76041" y="21910"/>
                  </a:lnTo>
                  <a:lnTo>
                    <a:pt x="37993" y="1"/>
                  </a:ln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9"/>
            <p:cNvSpPr/>
            <p:nvPr/>
          </p:nvSpPr>
          <p:spPr>
            <a:xfrm>
              <a:off x="2851825" y="1385333"/>
              <a:ext cx="949850" cy="862400"/>
            </a:xfrm>
            <a:custGeom>
              <a:rect b="b" l="l" r="r" t="t"/>
              <a:pathLst>
                <a:path extrusionOk="0" h="34496" w="37994">
                  <a:moveTo>
                    <a:pt x="0" y="1"/>
                  </a:moveTo>
                  <a:lnTo>
                    <a:pt x="0" y="12551"/>
                  </a:lnTo>
                  <a:lnTo>
                    <a:pt x="37993" y="34496"/>
                  </a:lnTo>
                  <a:lnTo>
                    <a:pt x="37993" y="21946"/>
                  </a:lnTo>
                  <a:lnTo>
                    <a:pt x="0"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9"/>
            <p:cNvSpPr/>
            <p:nvPr/>
          </p:nvSpPr>
          <p:spPr>
            <a:xfrm>
              <a:off x="3795452" y="1385333"/>
              <a:ext cx="951650" cy="862400"/>
            </a:xfrm>
            <a:custGeom>
              <a:rect b="b" l="l" r="r" t="t"/>
              <a:pathLst>
                <a:path extrusionOk="0" h="34496" w="38066">
                  <a:moveTo>
                    <a:pt x="38066" y="1"/>
                  </a:moveTo>
                  <a:lnTo>
                    <a:pt x="0" y="21946"/>
                  </a:lnTo>
                  <a:lnTo>
                    <a:pt x="0" y="34496"/>
                  </a:lnTo>
                  <a:lnTo>
                    <a:pt x="38066" y="12551"/>
                  </a:lnTo>
                  <a:lnTo>
                    <a:pt x="38066" y="1"/>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9"/>
            <p:cNvSpPr/>
            <p:nvPr/>
          </p:nvSpPr>
          <p:spPr>
            <a:xfrm>
              <a:off x="2851825" y="244322"/>
              <a:ext cx="1901025" cy="1096350"/>
            </a:xfrm>
            <a:custGeom>
              <a:rect b="b" l="l" r="r" t="t"/>
              <a:pathLst>
                <a:path extrusionOk="0" h="43854" w="76041">
                  <a:moveTo>
                    <a:pt x="37993" y="0"/>
                  </a:moveTo>
                  <a:lnTo>
                    <a:pt x="0" y="21909"/>
                  </a:lnTo>
                  <a:lnTo>
                    <a:pt x="37993" y="43854"/>
                  </a:lnTo>
                  <a:lnTo>
                    <a:pt x="76041" y="21909"/>
                  </a:lnTo>
                  <a:lnTo>
                    <a:pt x="37993"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9"/>
            <p:cNvSpPr/>
            <p:nvPr/>
          </p:nvSpPr>
          <p:spPr>
            <a:xfrm>
              <a:off x="2851825" y="785825"/>
              <a:ext cx="949850" cy="862875"/>
            </a:xfrm>
            <a:custGeom>
              <a:rect b="b" l="l" r="r" t="t"/>
              <a:pathLst>
                <a:path extrusionOk="0" h="34515" w="37994">
                  <a:moveTo>
                    <a:pt x="0" y="1"/>
                  </a:moveTo>
                  <a:lnTo>
                    <a:pt x="0" y="12551"/>
                  </a:lnTo>
                  <a:lnTo>
                    <a:pt x="37993" y="34514"/>
                  </a:lnTo>
                  <a:lnTo>
                    <a:pt x="37993" y="21946"/>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9"/>
            <p:cNvSpPr/>
            <p:nvPr/>
          </p:nvSpPr>
          <p:spPr>
            <a:xfrm>
              <a:off x="3801650" y="785825"/>
              <a:ext cx="951650" cy="862875"/>
            </a:xfrm>
            <a:custGeom>
              <a:rect b="b" l="l" r="r" t="t"/>
              <a:pathLst>
                <a:path extrusionOk="0" h="34515" w="38066">
                  <a:moveTo>
                    <a:pt x="38066" y="1"/>
                  </a:moveTo>
                  <a:lnTo>
                    <a:pt x="0" y="21946"/>
                  </a:lnTo>
                  <a:lnTo>
                    <a:pt x="0" y="34514"/>
                  </a:lnTo>
                  <a:lnTo>
                    <a:pt x="38066" y="12551"/>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grpSp>
        <p:nvGrpSpPr>
          <p:cNvPr id="547" name="Google Shape;547;p40"/>
          <p:cNvGrpSpPr/>
          <p:nvPr/>
        </p:nvGrpSpPr>
        <p:grpSpPr>
          <a:xfrm>
            <a:off x="7626609" y="870389"/>
            <a:ext cx="1221698" cy="902453"/>
            <a:chOff x="2851825" y="244322"/>
            <a:chExt cx="1901475" cy="1404378"/>
          </a:xfrm>
        </p:grpSpPr>
        <p:sp>
          <p:nvSpPr>
            <p:cNvPr id="548" name="Google Shape;548;p40"/>
            <p:cNvSpPr/>
            <p:nvPr/>
          </p:nvSpPr>
          <p:spPr>
            <a:xfrm>
              <a:off x="2851825" y="244322"/>
              <a:ext cx="1901025" cy="1096350"/>
            </a:xfrm>
            <a:custGeom>
              <a:rect b="b" l="l" r="r" t="t"/>
              <a:pathLst>
                <a:path extrusionOk="0" h="43854" w="76041">
                  <a:moveTo>
                    <a:pt x="37993" y="0"/>
                  </a:moveTo>
                  <a:lnTo>
                    <a:pt x="0" y="21909"/>
                  </a:lnTo>
                  <a:lnTo>
                    <a:pt x="37993" y="43854"/>
                  </a:lnTo>
                  <a:lnTo>
                    <a:pt x="76041" y="21909"/>
                  </a:lnTo>
                  <a:lnTo>
                    <a:pt x="37993"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0"/>
            <p:cNvSpPr/>
            <p:nvPr/>
          </p:nvSpPr>
          <p:spPr>
            <a:xfrm>
              <a:off x="2851825" y="785825"/>
              <a:ext cx="949850" cy="862875"/>
            </a:xfrm>
            <a:custGeom>
              <a:rect b="b" l="l" r="r" t="t"/>
              <a:pathLst>
                <a:path extrusionOk="0" h="34515" w="37994">
                  <a:moveTo>
                    <a:pt x="0" y="1"/>
                  </a:moveTo>
                  <a:lnTo>
                    <a:pt x="0" y="12551"/>
                  </a:lnTo>
                  <a:lnTo>
                    <a:pt x="37993" y="34514"/>
                  </a:lnTo>
                  <a:lnTo>
                    <a:pt x="37993" y="21946"/>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0"/>
            <p:cNvSpPr/>
            <p:nvPr/>
          </p:nvSpPr>
          <p:spPr>
            <a:xfrm>
              <a:off x="3801650" y="785825"/>
              <a:ext cx="951650" cy="862875"/>
            </a:xfrm>
            <a:custGeom>
              <a:rect b="b" l="l" r="r" t="t"/>
              <a:pathLst>
                <a:path extrusionOk="0" h="34515" w="38066">
                  <a:moveTo>
                    <a:pt x="38066" y="1"/>
                  </a:moveTo>
                  <a:lnTo>
                    <a:pt x="0" y="21946"/>
                  </a:lnTo>
                  <a:lnTo>
                    <a:pt x="0" y="34514"/>
                  </a:lnTo>
                  <a:lnTo>
                    <a:pt x="38066" y="12551"/>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40"/>
          <p:cNvSpPr txBox="1"/>
          <p:nvPr>
            <p:ph idx="1" type="body"/>
          </p:nvPr>
        </p:nvSpPr>
        <p:spPr>
          <a:xfrm>
            <a:off x="381713" y="3484253"/>
            <a:ext cx="3961500" cy="1476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900">
                <a:solidFill>
                  <a:srgbClr val="434343"/>
                </a:solidFill>
              </a:rPr>
              <a:t>Dataset #1</a:t>
            </a:r>
            <a:endParaRPr sz="1900">
              <a:solidFill>
                <a:srgbClr val="434343"/>
              </a:solidFill>
            </a:endParaRPr>
          </a:p>
          <a:p>
            <a:pPr indent="0" lvl="0" marL="0" rtl="0" algn="ctr">
              <a:lnSpc>
                <a:spcPct val="115000"/>
              </a:lnSpc>
              <a:spcBef>
                <a:spcPts val="0"/>
              </a:spcBef>
              <a:spcAft>
                <a:spcPts val="1600"/>
              </a:spcAft>
              <a:buNone/>
            </a:pPr>
            <a:r>
              <a:rPr lang="en">
                <a:solidFill>
                  <a:srgbClr val="434343"/>
                </a:solidFill>
              </a:rPr>
              <a:t>demographic data by subzone from 2011 to 2019</a:t>
            </a:r>
            <a:endParaRPr>
              <a:solidFill>
                <a:srgbClr val="434343"/>
              </a:solidFill>
            </a:endParaRPr>
          </a:p>
        </p:txBody>
      </p:sp>
      <p:sp>
        <p:nvSpPr>
          <p:cNvPr id="552" name="Google Shape;552;p40"/>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endParaRPr/>
          </a:p>
          <a:p>
            <a:pPr indent="0" lvl="0" marL="0" rtl="0" algn="l">
              <a:spcBef>
                <a:spcPts val="0"/>
              </a:spcBef>
              <a:spcAft>
                <a:spcPts val="0"/>
              </a:spcAft>
              <a:buNone/>
            </a:pPr>
            <a:r>
              <a:rPr lang="en"/>
              <a:t>PREPARATION</a:t>
            </a:r>
            <a:endParaRPr/>
          </a:p>
        </p:txBody>
      </p:sp>
      <p:pic>
        <p:nvPicPr>
          <p:cNvPr id="553" name="Google Shape;553;p40"/>
          <p:cNvPicPr preferRelativeResize="0"/>
          <p:nvPr/>
        </p:nvPicPr>
        <p:blipFill>
          <a:blip r:embed="rId3">
            <a:alphaModFix amt="5000"/>
          </a:blip>
          <a:stretch>
            <a:fillRect/>
          </a:stretch>
        </p:blipFill>
        <p:spPr>
          <a:xfrm>
            <a:off x="1399025" y="1375228"/>
            <a:ext cx="1926871" cy="1926871"/>
          </a:xfrm>
          <a:prstGeom prst="rect">
            <a:avLst/>
          </a:prstGeom>
          <a:noFill/>
          <a:ln>
            <a:noFill/>
          </a:ln>
        </p:spPr>
      </p:pic>
      <p:pic>
        <p:nvPicPr>
          <p:cNvPr id="554" name="Google Shape;554;p40"/>
          <p:cNvPicPr preferRelativeResize="0"/>
          <p:nvPr/>
        </p:nvPicPr>
        <p:blipFill>
          <a:blip r:embed="rId3">
            <a:alphaModFix/>
          </a:blip>
          <a:stretch>
            <a:fillRect/>
          </a:stretch>
        </p:blipFill>
        <p:spPr>
          <a:xfrm>
            <a:off x="6079425" y="1375228"/>
            <a:ext cx="1926871" cy="1926871"/>
          </a:xfrm>
          <a:prstGeom prst="rect">
            <a:avLst/>
          </a:prstGeom>
          <a:noFill/>
          <a:ln>
            <a:noFill/>
          </a:ln>
        </p:spPr>
      </p:pic>
      <p:sp>
        <p:nvSpPr>
          <p:cNvPr id="555" name="Google Shape;555;p40"/>
          <p:cNvSpPr txBox="1"/>
          <p:nvPr>
            <p:ph idx="1" type="body"/>
          </p:nvPr>
        </p:nvSpPr>
        <p:spPr>
          <a:xfrm>
            <a:off x="5062113" y="3484253"/>
            <a:ext cx="3961500" cy="1476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900"/>
              <a:t>Dataset #2</a:t>
            </a:r>
            <a:endParaRPr sz="1900"/>
          </a:p>
          <a:p>
            <a:pPr indent="0" lvl="0" marL="0" rtl="0" algn="ctr">
              <a:lnSpc>
                <a:spcPct val="115000"/>
              </a:lnSpc>
              <a:spcBef>
                <a:spcPts val="0"/>
              </a:spcBef>
              <a:spcAft>
                <a:spcPts val="1600"/>
              </a:spcAft>
              <a:buNone/>
            </a:pPr>
            <a:r>
              <a:rPr lang="en"/>
              <a:t>traffic volume in 2021 for the various subzones and their demographics</a:t>
            </a:r>
            <a:endParaRPr/>
          </a:p>
        </p:txBody>
      </p:sp>
      <p:sp>
        <p:nvSpPr>
          <p:cNvPr id="556" name="Google Shape;556;p40"/>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7</a:t>
            </a:r>
            <a:r>
              <a:rPr lang="en" sz="1000"/>
              <a:t>/8</a:t>
            </a:r>
            <a:endParaRPr sz="1000"/>
          </a:p>
        </p:txBody>
      </p:sp>
      <p:grpSp>
        <p:nvGrpSpPr>
          <p:cNvPr id="557" name="Google Shape;557;p40"/>
          <p:cNvGrpSpPr/>
          <p:nvPr/>
        </p:nvGrpSpPr>
        <p:grpSpPr>
          <a:xfrm>
            <a:off x="7626609" y="108389"/>
            <a:ext cx="1221698" cy="1287392"/>
            <a:chOff x="2851825" y="244322"/>
            <a:chExt cx="1901475" cy="2003411"/>
          </a:xfrm>
        </p:grpSpPr>
        <p:sp>
          <p:nvSpPr>
            <p:cNvPr id="558" name="Google Shape;558;p40"/>
            <p:cNvSpPr/>
            <p:nvPr/>
          </p:nvSpPr>
          <p:spPr>
            <a:xfrm>
              <a:off x="2851825" y="837608"/>
              <a:ext cx="1901025" cy="1096375"/>
            </a:xfrm>
            <a:custGeom>
              <a:rect b="b" l="l" r="r" t="t"/>
              <a:pathLst>
                <a:path extrusionOk="0" h="43855" w="76041">
                  <a:moveTo>
                    <a:pt x="37993" y="1"/>
                  </a:moveTo>
                  <a:lnTo>
                    <a:pt x="0" y="21910"/>
                  </a:lnTo>
                  <a:lnTo>
                    <a:pt x="37993" y="43855"/>
                  </a:lnTo>
                  <a:lnTo>
                    <a:pt x="76041" y="21910"/>
                  </a:lnTo>
                  <a:lnTo>
                    <a:pt x="37993" y="1"/>
                  </a:ln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0"/>
            <p:cNvSpPr/>
            <p:nvPr/>
          </p:nvSpPr>
          <p:spPr>
            <a:xfrm>
              <a:off x="2851825" y="1385333"/>
              <a:ext cx="949850" cy="862400"/>
            </a:xfrm>
            <a:custGeom>
              <a:rect b="b" l="l" r="r" t="t"/>
              <a:pathLst>
                <a:path extrusionOk="0" h="34496" w="37994">
                  <a:moveTo>
                    <a:pt x="0" y="1"/>
                  </a:moveTo>
                  <a:lnTo>
                    <a:pt x="0" y="12551"/>
                  </a:lnTo>
                  <a:lnTo>
                    <a:pt x="37993" y="34496"/>
                  </a:lnTo>
                  <a:lnTo>
                    <a:pt x="37993" y="21946"/>
                  </a:lnTo>
                  <a:lnTo>
                    <a:pt x="0"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0"/>
            <p:cNvSpPr/>
            <p:nvPr/>
          </p:nvSpPr>
          <p:spPr>
            <a:xfrm>
              <a:off x="3795452" y="1385333"/>
              <a:ext cx="951650" cy="862400"/>
            </a:xfrm>
            <a:custGeom>
              <a:rect b="b" l="l" r="r" t="t"/>
              <a:pathLst>
                <a:path extrusionOk="0" h="34496" w="38066">
                  <a:moveTo>
                    <a:pt x="38066" y="1"/>
                  </a:moveTo>
                  <a:lnTo>
                    <a:pt x="0" y="21946"/>
                  </a:lnTo>
                  <a:lnTo>
                    <a:pt x="0" y="34496"/>
                  </a:lnTo>
                  <a:lnTo>
                    <a:pt x="38066" y="12551"/>
                  </a:lnTo>
                  <a:lnTo>
                    <a:pt x="38066" y="1"/>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0"/>
            <p:cNvSpPr/>
            <p:nvPr/>
          </p:nvSpPr>
          <p:spPr>
            <a:xfrm>
              <a:off x="2851825" y="244322"/>
              <a:ext cx="1901025" cy="1096350"/>
            </a:xfrm>
            <a:custGeom>
              <a:rect b="b" l="l" r="r" t="t"/>
              <a:pathLst>
                <a:path extrusionOk="0" h="43854" w="76041">
                  <a:moveTo>
                    <a:pt x="37993" y="0"/>
                  </a:moveTo>
                  <a:lnTo>
                    <a:pt x="0" y="21909"/>
                  </a:lnTo>
                  <a:lnTo>
                    <a:pt x="37993" y="43854"/>
                  </a:lnTo>
                  <a:lnTo>
                    <a:pt x="76041" y="21909"/>
                  </a:lnTo>
                  <a:lnTo>
                    <a:pt x="37993"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0"/>
            <p:cNvSpPr/>
            <p:nvPr/>
          </p:nvSpPr>
          <p:spPr>
            <a:xfrm>
              <a:off x="2851825" y="785825"/>
              <a:ext cx="949850" cy="862875"/>
            </a:xfrm>
            <a:custGeom>
              <a:rect b="b" l="l" r="r" t="t"/>
              <a:pathLst>
                <a:path extrusionOk="0" h="34515" w="37994">
                  <a:moveTo>
                    <a:pt x="0" y="1"/>
                  </a:moveTo>
                  <a:lnTo>
                    <a:pt x="0" y="12551"/>
                  </a:lnTo>
                  <a:lnTo>
                    <a:pt x="37993" y="34514"/>
                  </a:lnTo>
                  <a:lnTo>
                    <a:pt x="37993" y="21946"/>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p:nvPr/>
          </p:nvSpPr>
          <p:spPr>
            <a:xfrm>
              <a:off x="3801650" y="785825"/>
              <a:ext cx="951650" cy="862875"/>
            </a:xfrm>
            <a:custGeom>
              <a:rect b="b" l="l" r="r" t="t"/>
              <a:pathLst>
                <a:path extrusionOk="0" h="34515" w="38066">
                  <a:moveTo>
                    <a:pt x="38066" y="1"/>
                  </a:moveTo>
                  <a:lnTo>
                    <a:pt x="0" y="21946"/>
                  </a:lnTo>
                  <a:lnTo>
                    <a:pt x="0" y="34514"/>
                  </a:lnTo>
                  <a:lnTo>
                    <a:pt x="38066" y="12551"/>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1"/>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8</a:t>
            </a:r>
            <a:r>
              <a:rPr lang="en" sz="1000"/>
              <a:t>/</a:t>
            </a:r>
            <a:r>
              <a:rPr lang="en" sz="1000"/>
              <a:t>8</a:t>
            </a:r>
            <a:endParaRPr sz="1000"/>
          </a:p>
        </p:txBody>
      </p:sp>
      <p:sp>
        <p:nvSpPr>
          <p:cNvPr id="569" name="Google Shape;569;p41"/>
          <p:cNvSpPr txBox="1"/>
          <p:nvPr>
            <p:ph idx="1" type="body"/>
          </p:nvPr>
        </p:nvSpPr>
        <p:spPr>
          <a:xfrm>
            <a:off x="265025" y="1324175"/>
            <a:ext cx="8781600" cy="1683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accent2"/>
              </a:buClr>
              <a:buSzPts val="1400"/>
              <a:buChar char="-"/>
            </a:pPr>
            <a:r>
              <a:rPr lang="en" sz="1400">
                <a:solidFill>
                  <a:schemeClr val="accent2"/>
                </a:solidFill>
              </a:rPr>
              <a:t>Calculated the peak hour traffic </a:t>
            </a:r>
            <a:r>
              <a:rPr lang="en" sz="1400">
                <a:solidFill>
                  <a:schemeClr val="accent2"/>
                </a:solidFill>
              </a:rPr>
              <a:t>[DC13]</a:t>
            </a:r>
            <a:r>
              <a:rPr lang="en" sz="1400">
                <a:solidFill>
                  <a:schemeClr val="accent2"/>
                </a:solidFill>
              </a:rPr>
              <a:t> and expressed peak hour rate and weekday rates as a percentage of the weekly total</a:t>
            </a:r>
            <a:endParaRPr sz="1400">
              <a:solidFill>
                <a:schemeClr val="accent2"/>
              </a:solidFill>
            </a:endParaRPr>
          </a:p>
          <a:p>
            <a:pPr indent="-317500" lvl="0" marL="457200" rtl="0" algn="l">
              <a:lnSpc>
                <a:spcPct val="150000"/>
              </a:lnSpc>
              <a:spcBef>
                <a:spcPts val="0"/>
              </a:spcBef>
              <a:spcAft>
                <a:spcPts val="0"/>
              </a:spcAft>
              <a:buClr>
                <a:schemeClr val="accent2"/>
              </a:buClr>
              <a:buSzPts val="1400"/>
              <a:buChar char="-"/>
            </a:pPr>
            <a:r>
              <a:rPr lang="en" sz="1400">
                <a:solidFill>
                  <a:schemeClr val="accent2"/>
                </a:solidFill>
              </a:rPr>
              <a:t>Summed up data for all 3 months and find the average of the three months</a:t>
            </a:r>
            <a:endParaRPr sz="1400">
              <a:solidFill>
                <a:schemeClr val="accent2"/>
              </a:solidFill>
            </a:endParaRPr>
          </a:p>
          <a:p>
            <a:pPr indent="0" lvl="0" marL="457200" rtl="0" algn="l">
              <a:lnSpc>
                <a:spcPct val="150000"/>
              </a:lnSpc>
              <a:spcBef>
                <a:spcPts val="1600"/>
              </a:spcBef>
              <a:spcAft>
                <a:spcPts val="1600"/>
              </a:spcAft>
              <a:buNone/>
            </a:pPr>
            <a:r>
              <a:t/>
            </a:r>
            <a:endParaRPr sz="1400"/>
          </a:p>
        </p:txBody>
      </p:sp>
      <p:sp>
        <p:nvSpPr>
          <p:cNvPr id="570" name="Google Shape;570;p41"/>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endParaRPr/>
          </a:p>
          <a:p>
            <a:pPr indent="0" lvl="0" marL="0" rtl="0" algn="l">
              <a:spcBef>
                <a:spcPts val="0"/>
              </a:spcBef>
              <a:spcAft>
                <a:spcPts val="0"/>
              </a:spcAft>
              <a:buNone/>
            </a:pPr>
            <a:r>
              <a:rPr lang="en"/>
              <a:t>PREPARATION</a:t>
            </a:r>
            <a:endParaRPr/>
          </a:p>
        </p:txBody>
      </p:sp>
      <p:grpSp>
        <p:nvGrpSpPr>
          <p:cNvPr id="571" name="Google Shape;571;p41"/>
          <p:cNvGrpSpPr/>
          <p:nvPr/>
        </p:nvGrpSpPr>
        <p:grpSpPr>
          <a:xfrm>
            <a:off x="7626609" y="108389"/>
            <a:ext cx="1221698" cy="1287392"/>
            <a:chOff x="2851825" y="244322"/>
            <a:chExt cx="1901475" cy="2003411"/>
          </a:xfrm>
        </p:grpSpPr>
        <p:sp>
          <p:nvSpPr>
            <p:cNvPr id="572" name="Google Shape;572;p41"/>
            <p:cNvSpPr/>
            <p:nvPr/>
          </p:nvSpPr>
          <p:spPr>
            <a:xfrm>
              <a:off x="2851825" y="837608"/>
              <a:ext cx="1901025" cy="1096375"/>
            </a:xfrm>
            <a:custGeom>
              <a:rect b="b" l="l" r="r" t="t"/>
              <a:pathLst>
                <a:path extrusionOk="0" h="43855" w="76041">
                  <a:moveTo>
                    <a:pt x="37993" y="1"/>
                  </a:moveTo>
                  <a:lnTo>
                    <a:pt x="0" y="21910"/>
                  </a:lnTo>
                  <a:lnTo>
                    <a:pt x="37993" y="43855"/>
                  </a:lnTo>
                  <a:lnTo>
                    <a:pt x="76041" y="21910"/>
                  </a:lnTo>
                  <a:lnTo>
                    <a:pt x="37993" y="1"/>
                  </a:ln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1"/>
            <p:cNvSpPr/>
            <p:nvPr/>
          </p:nvSpPr>
          <p:spPr>
            <a:xfrm>
              <a:off x="2851825" y="1385333"/>
              <a:ext cx="949850" cy="862400"/>
            </a:xfrm>
            <a:custGeom>
              <a:rect b="b" l="l" r="r" t="t"/>
              <a:pathLst>
                <a:path extrusionOk="0" h="34496" w="37994">
                  <a:moveTo>
                    <a:pt x="0" y="1"/>
                  </a:moveTo>
                  <a:lnTo>
                    <a:pt x="0" y="12551"/>
                  </a:lnTo>
                  <a:lnTo>
                    <a:pt x="37993" y="34496"/>
                  </a:lnTo>
                  <a:lnTo>
                    <a:pt x="37993" y="21946"/>
                  </a:lnTo>
                  <a:lnTo>
                    <a:pt x="0"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1"/>
            <p:cNvSpPr/>
            <p:nvPr/>
          </p:nvSpPr>
          <p:spPr>
            <a:xfrm>
              <a:off x="3795452" y="1385333"/>
              <a:ext cx="951650" cy="862400"/>
            </a:xfrm>
            <a:custGeom>
              <a:rect b="b" l="l" r="r" t="t"/>
              <a:pathLst>
                <a:path extrusionOk="0" h="34496" w="38066">
                  <a:moveTo>
                    <a:pt x="38066" y="1"/>
                  </a:moveTo>
                  <a:lnTo>
                    <a:pt x="0" y="21946"/>
                  </a:lnTo>
                  <a:lnTo>
                    <a:pt x="0" y="34496"/>
                  </a:lnTo>
                  <a:lnTo>
                    <a:pt x="38066" y="12551"/>
                  </a:lnTo>
                  <a:lnTo>
                    <a:pt x="38066" y="1"/>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1"/>
            <p:cNvSpPr/>
            <p:nvPr/>
          </p:nvSpPr>
          <p:spPr>
            <a:xfrm>
              <a:off x="2851825" y="244322"/>
              <a:ext cx="1901025" cy="1096350"/>
            </a:xfrm>
            <a:custGeom>
              <a:rect b="b" l="l" r="r" t="t"/>
              <a:pathLst>
                <a:path extrusionOk="0" h="43854" w="76041">
                  <a:moveTo>
                    <a:pt x="37993" y="0"/>
                  </a:moveTo>
                  <a:lnTo>
                    <a:pt x="0" y="21909"/>
                  </a:lnTo>
                  <a:lnTo>
                    <a:pt x="37993" y="43854"/>
                  </a:lnTo>
                  <a:lnTo>
                    <a:pt x="76041" y="21909"/>
                  </a:lnTo>
                  <a:lnTo>
                    <a:pt x="37993"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1"/>
            <p:cNvSpPr/>
            <p:nvPr/>
          </p:nvSpPr>
          <p:spPr>
            <a:xfrm>
              <a:off x="2851825" y="785825"/>
              <a:ext cx="949850" cy="862875"/>
            </a:xfrm>
            <a:custGeom>
              <a:rect b="b" l="l" r="r" t="t"/>
              <a:pathLst>
                <a:path extrusionOk="0" h="34515" w="37994">
                  <a:moveTo>
                    <a:pt x="0" y="1"/>
                  </a:moveTo>
                  <a:lnTo>
                    <a:pt x="0" y="12551"/>
                  </a:lnTo>
                  <a:lnTo>
                    <a:pt x="37993" y="34514"/>
                  </a:lnTo>
                  <a:lnTo>
                    <a:pt x="37993" y="21946"/>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1"/>
            <p:cNvSpPr/>
            <p:nvPr/>
          </p:nvSpPr>
          <p:spPr>
            <a:xfrm>
              <a:off x="3801650" y="785825"/>
              <a:ext cx="951650" cy="862875"/>
            </a:xfrm>
            <a:custGeom>
              <a:rect b="b" l="l" r="r" t="t"/>
              <a:pathLst>
                <a:path extrusionOk="0" h="34515" w="38066">
                  <a:moveTo>
                    <a:pt x="38066" y="1"/>
                  </a:moveTo>
                  <a:lnTo>
                    <a:pt x="0" y="21946"/>
                  </a:lnTo>
                  <a:lnTo>
                    <a:pt x="0" y="34514"/>
                  </a:lnTo>
                  <a:lnTo>
                    <a:pt x="38066" y="12551"/>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8" name="Google Shape;578;p41"/>
          <p:cNvPicPr preferRelativeResize="0"/>
          <p:nvPr/>
        </p:nvPicPr>
        <p:blipFill rotWithShape="1">
          <a:blip r:embed="rId3">
            <a:alphaModFix/>
          </a:blip>
          <a:srcRect b="12111" l="17017" r="6430" t="23600"/>
          <a:stretch/>
        </p:blipFill>
        <p:spPr>
          <a:xfrm>
            <a:off x="838075" y="2365100"/>
            <a:ext cx="5881699" cy="2778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2"/>
          <p:cNvSpPr txBox="1"/>
          <p:nvPr>
            <p:ph type="ctrTitle"/>
          </p:nvPr>
        </p:nvSpPr>
        <p:spPr>
          <a:xfrm>
            <a:off x="0" y="1804200"/>
            <a:ext cx="9144000" cy="93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EXPLORATORY DATA </a:t>
            </a:r>
            <a:endParaRPr/>
          </a:p>
          <a:p>
            <a:pPr indent="0" lvl="0" marL="0" rtl="0" algn="ctr">
              <a:spcBef>
                <a:spcPts val="0"/>
              </a:spcBef>
              <a:spcAft>
                <a:spcPts val="0"/>
              </a:spcAft>
              <a:buNone/>
            </a:pPr>
            <a:r>
              <a:rPr lang="en"/>
              <a:t>ANALYSIS</a:t>
            </a:r>
            <a:endParaRPr/>
          </a:p>
        </p:txBody>
      </p:sp>
      <p:pic>
        <p:nvPicPr>
          <p:cNvPr id="584" name="Google Shape;584;p42" title="Gráfico"/>
          <p:cNvPicPr preferRelativeResize="0"/>
          <p:nvPr/>
        </p:nvPicPr>
        <p:blipFill rotWithShape="1">
          <a:blip r:embed="rId3">
            <a:alphaModFix/>
          </a:blip>
          <a:srcRect b="0" l="0" r="0" t="10514"/>
          <a:stretch/>
        </p:blipFill>
        <p:spPr>
          <a:xfrm>
            <a:off x="2324550" y="-595500"/>
            <a:ext cx="4494899" cy="2134949"/>
          </a:xfrm>
          <a:prstGeom prst="rect">
            <a:avLst/>
          </a:prstGeom>
          <a:noFill/>
          <a:ln>
            <a:noFill/>
          </a:ln>
        </p:spPr>
      </p:pic>
      <p:grpSp>
        <p:nvGrpSpPr>
          <p:cNvPr id="585" name="Google Shape;585;p42"/>
          <p:cNvGrpSpPr/>
          <p:nvPr/>
        </p:nvGrpSpPr>
        <p:grpSpPr>
          <a:xfrm>
            <a:off x="-235263" y="2677064"/>
            <a:ext cx="3508682" cy="2861530"/>
            <a:chOff x="-235263" y="2677064"/>
            <a:chExt cx="3508682" cy="2861530"/>
          </a:xfrm>
        </p:grpSpPr>
        <p:sp>
          <p:nvSpPr>
            <p:cNvPr id="586" name="Google Shape;586;p42"/>
            <p:cNvSpPr/>
            <p:nvPr/>
          </p:nvSpPr>
          <p:spPr>
            <a:xfrm>
              <a:off x="-235263" y="2677064"/>
              <a:ext cx="1810664" cy="1809745"/>
            </a:xfrm>
            <a:custGeom>
              <a:rect b="b" l="l" r="r" t="t"/>
              <a:pathLst>
                <a:path extrusionOk="0" h="157609" w="157689">
                  <a:moveTo>
                    <a:pt x="118756" y="1"/>
                  </a:moveTo>
                  <a:cubicBezTo>
                    <a:pt x="117669" y="1"/>
                    <a:pt x="116454" y="386"/>
                    <a:pt x="115089" y="1222"/>
                  </a:cubicBezTo>
                  <a:cubicBezTo>
                    <a:pt x="97200" y="12178"/>
                    <a:pt x="102048" y="63105"/>
                    <a:pt x="78705" y="78352"/>
                  </a:cubicBezTo>
                  <a:cubicBezTo>
                    <a:pt x="74764" y="80928"/>
                    <a:pt x="71677" y="81972"/>
                    <a:pt x="69192" y="81972"/>
                  </a:cubicBezTo>
                  <a:cubicBezTo>
                    <a:pt x="58556" y="81972"/>
                    <a:pt x="58923" y="62851"/>
                    <a:pt x="50338" y="62851"/>
                  </a:cubicBezTo>
                  <a:cubicBezTo>
                    <a:pt x="48999" y="62851"/>
                    <a:pt x="47443" y="63316"/>
                    <a:pt x="45594" y="64390"/>
                  </a:cubicBezTo>
                  <a:cubicBezTo>
                    <a:pt x="30259" y="73266"/>
                    <a:pt x="30114" y="120851"/>
                    <a:pt x="21268" y="120851"/>
                  </a:cubicBezTo>
                  <a:cubicBezTo>
                    <a:pt x="20886" y="120851"/>
                    <a:pt x="20487" y="120762"/>
                    <a:pt x="20070" y="120577"/>
                  </a:cubicBezTo>
                  <a:cubicBezTo>
                    <a:pt x="17897" y="119612"/>
                    <a:pt x="15796" y="119068"/>
                    <a:pt x="13824" y="119068"/>
                  </a:cubicBezTo>
                  <a:cubicBezTo>
                    <a:pt x="6380" y="119068"/>
                    <a:pt x="766" y="126825"/>
                    <a:pt x="0" y="149034"/>
                  </a:cubicBezTo>
                  <a:lnTo>
                    <a:pt x="0" y="149543"/>
                  </a:lnTo>
                  <a:cubicBezTo>
                    <a:pt x="0" y="153470"/>
                    <a:pt x="3753" y="157609"/>
                    <a:pt x="7391" y="157609"/>
                  </a:cubicBezTo>
                  <a:cubicBezTo>
                    <a:pt x="8178" y="157609"/>
                    <a:pt x="8959" y="157416"/>
                    <a:pt x="9696" y="156985"/>
                  </a:cubicBezTo>
                  <a:lnTo>
                    <a:pt x="153169" y="71007"/>
                  </a:lnTo>
                  <a:cubicBezTo>
                    <a:pt x="155059" y="69892"/>
                    <a:pt x="156223" y="67856"/>
                    <a:pt x="156223" y="65650"/>
                  </a:cubicBezTo>
                  <a:lnTo>
                    <a:pt x="156223" y="58112"/>
                  </a:lnTo>
                  <a:cubicBezTo>
                    <a:pt x="156223" y="58112"/>
                    <a:pt x="157689" y="53289"/>
                    <a:pt x="147572" y="53289"/>
                  </a:cubicBezTo>
                  <a:cubicBezTo>
                    <a:pt x="145624" y="53289"/>
                    <a:pt x="143247" y="53468"/>
                    <a:pt x="140346" y="53894"/>
                  </a:cubicBezTo>
                  <a:cubicBezTo>
                    <a:pt x="140093" y="53931"/>
                    <a:pt x="139846" y="53950"/>
                    <a:pt x="139606" y="53950"/>
                  </a:cubicBezTo>
                  <a:cubicBezTo>
                    <a:pt x="126528" y="53950"/>
                    <a:pt x="131617" y="1"/>
                    <a:pt x="118756" y="1"/>
                  </a:cubicBez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2"/>
            <p:cNvSpPr/>
            <p:nvPr/>
          </p:nvSpPr>
          <p:spPr>
            <a:xfrm>
              <a:off x="-199368" y="2712970"/>
              <a:ext cx="1810756" cy="1788101"/>
            </a:xfrm>
            <a:custGeom>
              <a:rect b="b" l="l" r="r" t="t"/>
              <a:pathLst>
                <a:path extrusionOk="0" h="155724" w="157697">
                  <a:moveTo>
                    <a:pt x="118762" y="1"/>
                  </a:moveTo>
                  <a:cubicBezTo>
                    <a:pt x="117673" y="1"/>
                    <a:pt x="116457" y="386"/>
                    <a:pt x="115090" y="1222"/>
                  </a:cubicBezTo>
                  <a:cubicBezTo>
                    <a:pt x="97225" y="12178"/>
                    <a:pt x="102073" y="63105"/>
                    <a:pt x="78706" y="78352"/>
                  </a:cubicBezTo>
                  <a:cubicBezTo>
                    <a:pt x="74764" y="80928"/>
                    <a:pt x="71678" y="81972"/>
                    <a:pt x="69193" y="81972"/>
                  </a:cubicBezTo>
                  <a:cubicBezTo>
                    <a:pt x="58557" y="81972"/>
                    <a:pt x="58924" y="62851"/>
                    <a:pt x="50338" y="62851"/>
                  </a:cubicBezTo>
                  <a:cubicBezTo>
                    <a:pt x="49000" y="62851"/>
                    <a:pt x="47444" y="63316"/>
                    <a:pt x="45595" y="64390"/>
                  </a:cubicBezTo>
                  <a:cubicBezTo>
                    <a:pt x="30260" y="73266"/>
                    <a:pt x="30115" y="120851"/>
                    <a:pt x="21269" y="120851"/>
                  </a:cubicBezTo>
                  <a:cubicBezTo>
                    <a:pt x="20887" y="120851"/>
                    <a:pt x="20488" y="120762"/>
                    <a:pt x="20071" y="120577"/>
                  </a:cubicBezTo>
                  <a:cubicBezTo>
                    <a:pt x="17903" y="119612"/>
                    <a:pt x="15805" y="119068"/>
                    <a:pt x="13835" y="119068"/>
                  </a:cubicBezTo>
                  <a:cubicBezTo>
                    <a:pt x="6397" y="119068"/>
                    <a:pt x="767" y="126825"/>
                    <a:pt x="1" y="149034"/>
                  </a:cubicBezTo>
                  <a:lnTo>
                    <a:pt x="1" y="149519"/>
                  </a:lnTo>
                  <a:cubicBezTo>
                    <a:pt x="1" y="153136"/>
                    <a:pt x="2977" y="155723"/>
                    <a:pt x="6211" y="155723"/>
                  </a:cubicBezTo>
                  <a:cubicBezTo>
                    <a:pt x="7247" y="155723"/>
                    <a:pt x="8309" y="155458"/>
                    <a:pt x="9309" y="154876"/>
                  </a:cubicBezTo>
                  <a:lnTo>
                    <a:pt x="153170" y="70983"/>
                  </a:lnTo>
                  <a:cubicBezTo>
                    <a:pt x="155060" y="69892"/>
                    <a:pt x="156248" y="67856"/>
                    <a:pt x="156248" y="65650"/>
                  </a:cubicBezTo>
                  <a:lnTo>
                    <a:pt x="156248" y="58112"/>
                  </a:lnTo>
                  <a:cubicBezTo>
                    <a:pt x="156248" y="58112"/>
                    <a:pt x="157697" y="53289"/>
                    <a:pt x="147575" y="53289"/>
                  </a:cubicBezTo>
                  <a:cubicBezTo>
                    <a:pt x="145626" y="53289"/>
                    <a:pt x="143247" y="53468"/>
                    <a:pt x="140347" y="53894"/>
                  </a:cubicBezTo>
                  <a:cubicBezTo>
                    <a:pt x="140094" y="53931"/>
                    <a:pt x="139847" y="53950"/>
                    <a:pt x="139606" y="53950"/>
                  </a:cubicBezTo>
                  <a:cubicBezTo>
                    <a:pt x="126530" y="53950"/>
                    <a:pt x="131639" y="1"/>
                    <a:pt x="118762" y="1"/>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2"/>
            <p:cNvSpPr/>
            <p:nvPr/>
          </p:nvSpPr>
          <p:spPr>
            <a:xfrm>
              <a:off x="283253" y="3149695"/>
              <a:ext cx="1829748" cy="1611856"/>
            </a:xfrm>
            <a:custGeom>
              <a:rect b="b" l="l" r="r" t="t"/>
              <a:pathLst>
                <a:path extrusionOk="0" h="140375" w="159351">
                  <a:moveTo>
                    <a:pt x="109170" y="0"/>
                  </a:moveTo>
                  <a:cubicBezTo>
                    <a:pt x="106543" y="0"/>
                    <a:pt x="103679" y="567"/>
                    <a:pt x="100546" y="1850"/>
                  </a:cubicBezTo>
                  <a:cubicBezTo>
                    <a:pt x="69204" y="14672"/>
                    <a:pt x="58151" y="68799"/>
                    <a:pt x="38542" y="73526"/>
                  </a:cubicBezTo>
                  <a:cubicBezTo>
                    <a:pt x="37708" y="73727"/>
                    <a:pt x="36917" y="73823"/>
                    <a:pt x="36167" y="73823"/>
                  </a:cubicBezTo>
                  <a:cubicBezTo>
                    <a:pt x="20257" y="73823"/>
                    <a:pt x="22456" y="30664"/>
                    <a:pt x="13307" y="30664"/>
                  </a:cubicBezTo>
                  <a:cubicBezTo>
                    <a:pt x="12691" y="30664"/>
                    <a:pt x="12024" y="30859"/>
                    <a:pt x="11297" y="31276"/>
                  </a:cubicBezTo>
                  <a:cubicBezTo>
                    <a:pt x="2764" y="36173"/>
                    <a:pt x="1" y="58691"/>
                    <a:pt x="1" y="73453"/>
                  </a:cubicBezTo>
                  <a:lnTo>
                    <a:pt x="1" y="131700"/>
                  </a:lnTo>
                  <a:cubicBezTo>
                    <a:pt x="1" y="135838"/>
                    <a:pt x="3995" y="140374"/>
                    <a:pt x="7818" y="140374"/>
                  </a:cubicBezTo>
                  <a:cubicBezTo>
                    <a:pt x="8609" y="140374"/>
                    <a:pt x="9393" y="140180"/>
                    <a:pt x="10133" y="139748"/>
                  </a:cubicBezTo>
                  <a:lnTo>
                    <a:pt x="153024" y="53746"/>
                  </a:lnTo>
                  <a:cubicBezTo>
                    <a:pt x="155012" y="52583"/>
                    <a:pt x="156224" y="50450"/>
                    <a:pt x="156224" y="48171"/>
                  </a:cubicBezTo>
                  <a:lnTo>
                    <a:pt x="159351" y="42208"/>
                  </a:lnTo>
                  <a:cubicBezTo>
                    <a:pt x="159351" y="34377"/>
                    <a:pt x="156818" y="23145"/>
                    <a:pt x="152169" y="23145"/>
                  </a:cubicBezTo>
                  <a:cubicBezTo>
                    <a:pt x="150228" y="23145"/>
                    <a:pt x="147917" y="25104"/>
                    <a:pt x="145268" y="30089"/>
                  </a:cubicBezTo>
                  <a:cubicBezTo>
                    <a:pt x="144103" y="32287"/>
                    <a:pt x="143012" y="33227"/>
                    <a:pt x="141928" y="33227"/>
                  </a:cubicBezTo>
                  <a:cubicBezTo>
                    <a:pt x="135484" y="33227"/>
                    <a:pt x="129277" y="0"/>
                    <a:pt x="109170"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2"/>
            <p:cNvSpPr/>
            <p:nvPr/>
          </p:nvSpPr>
          <p:spPr>
            <a:xfrm>
              <a:off x="319158" y="3185670"/>
              <a:ext cx="1794118" cy="1586755"/>
            </a:xfrm>
            <a:custGeom>
              <a:rect b="b" l="l" r="r" t="t"/>
              <a:pathLst>
                <a:path extrusionOk="0" h="138189" w="156248">
                  <a:moveTo>
                    <a:pt x="109155" y="1"/>
                  </a:moveTo>
                  <a:cubicBezTo>
                    <a:pt x="106533" y="1"/>
                    <a:pt x="103673" y="566"/>
                    <a:pt x="100546" y="1844"/>
                  </a:cubicBezTo>
                  <a:cubicBezTo>
                    <a:pt x="69204" y="14666"/>
                    <a:pt x="58151" y="68817"/>
                    <a:pt x="38542" y="73544"/>
                  </a:cubicBezTo>
                  <a:cubicBezTo>
                    <a:pt x="37708" y="73745"/>
                    <a:pt x="36917" y="73841"/>
                    <a:pt x="36167" y="73841"/>
                  </a:cubicBezTo>
                  <a:cubicBezTo>
                    <a:pt x="20257" y="73841"/>
                    <a:pt x="22457" y="30682"/>
                    <a:pt x="13327" y="30682"/>
                  </a:cubicBezTo>
                  <a:cubicBezTo>
                    <a:pt x="12712" y="30682"/>
                    <a:pt x="12047" y="30877"/>
                    <a:pt x="11321" y="31295"/>
                  </a:cubicBezTo>
                  <a:cubicBezTo>
                    <a:pt x="2764" y="36167"/>
                    <a:pt x="1" y="58709"/>
                    <a:pt x="1" y="73447"/>
                  </a:cubicBezTo>
                  <a:lnTo>
                    <a:pt x="1" y="131719"/>
                  </a:lnTo>
                  <a:cubicBezTo>
                    <a:pt x="1" y="135494"/>
                    <a:pt x="3105" y="138189"/>
                    <a:pt x="6484" y="138189"/>
                  </a:cubicBezTo>
                  <a:cubicBezTo>
                    <a:pt x="7574" y="138189"/>
                    <a:pt x="8693" y="137908"/>
                    <a:pt x="9745" y="137294"/>
                  </a:cubicBezTo>
                  <a:lnTo>
                    <a:pt x="153024" y="53765"/>
                  </a:lnTo>
                  <a:cubicBezTo>
                    <a:pt x="155012" y="52601"/>
                    <a:pt x="156224" y="50468"/>
                    <a:pt x="156248" y="48165"/>
                  </a:cubicBezTo>
                  <a:lnTo>
                    <a:pt x="156248" y="40796"/>
                  </a:lnTo>
                  <a:cubicBezTo>
                    <a:pt x="156231" y="33118"/>
                    <a:pt x="155287" y="22841"/>
                    <a:pt x="151730" y="22841"/>
                  </a:cubicBezTo>
                  <a:cubicBezTo>
                    <a:pt x="150145" y="22841"/>
                    <a:pt x="148040" y="24883"/>
                    <a:pt x="145268" y="30107"/>
                  </a:cubicBezTo>
                  <a:cubicBezTo>
                    <a:pt x="144100" y="32305"/>
                    <a:pt x="143006" y="33246"/>
                    <a:pt x="141920" y="33246"/>
                  </a:cubicBezTo>
                  <a:cubicBezTo>
                    <a:pt x="135465" y="33246"/>
                    <a:pt x="129270" y="1"/>
                    <a:pt x="109155" y="1"/>
                  </a:cubicBezTo>
                  <a:close/>
                </a:path>
              </a:pathLst>
            </a:custGeom>
            <a:solidFill>
              <a:srgbClr val="7BBA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 name="Google Shape;590;p42"/>
            <p:cNvGrpSpPr/>
            <p:nvPr/>
          </p:nvGrpSpPr>
          <p:grpSpPr>
            <a:xfrm>
              <a:off x="1424358" y="3510004"/>
              <a:ext cx="1849061" cy="2028590"/>
              <a:chOff x="3089458" y="2573754"/>
              <a:chExt cx="1849061" cy="2028590"/>
            </a:xfrm>
          </p:grpSpPr>
          <p:sp>
            <p:nvSpPr>
              <p:cNvPr id="591" name="Google Shape;591;p42"/>
              <p:cNvSpPr/>
              <p:nvPr/>
            </p:nvSpPr>
            <p:spPr>
              <a:xfrm>
                <a:off x="3089458" y="2573754"/>
                <a:ext cx="1830299" cy="2016580"/>
              </a:xfrm>
              <a:custGeom>
                <a:rect b="b" l="l" r="r" t="t"/>
                <a:pathLst>
                  <a:path extrusionOk="0" h="175622" w="159399">
                    <a:moveTo>
                      <a:pt x="139831" y="0"/>
                    </a:moveTo>
                    <a:cubicBezTo>
                      <a:pt x="137924" y="0"/>
                      <a:pt x="135831" y="589"/>
                      <a:pt x="133535" y="1868"/>
                    </a:cubicBezTo>
                    <a:cubicBezTo>
                      <a:pt x="108690" y="15733"/>
                      <a:pt x="96837" y="80791"/>
                      <a:pt x="75021" y="109612"/>
                    </a:cubicBezTo>
                    <a:cubicBezTo>
                      <a:pt x="69496" y="116903"/>
                      <a:pt x="64168" y="119608"/>
                      <a:pt x="59091" y="119608"/>
                    </a:cubicBezTo>
                    <a:cubicBezTo>
                      <a:pt x="44474" y="119608"/>
                      <a:pt x="31932" y="97182"/>
                      <a:pt x="22703" y="97182"/>
                    </a:cubicBezTo>
                    <a:cubicBezTo>
                      <a:pt x="22412" y="97182"/>
                      <a:pt x="22124" y="97204"/>
                      <a:pt x="21840" y="97250"/>
                    </a:cubicBezTo>
                    <a:cubicBezTo>
                      <a:pt x="9405" y="99286"/>
                      <a:pt x="0" y="118193"/>
                      <a:pt x="0" y="141633"/>
                    </a:cubicBezTo>
                    <a:lnTo>
                      <a:pt x="0" y="167060"/>
                    </a:lnTo>
                    <a:cubicBezTo>
                      <a:pt x="0" y="171184"/>
                      <a:pt x="3688" y="175622"/>
                      <a:pt x="7416" y="175622"/>
                    </a:cubicBezTo>
                    <a:cubicBezTo>
                      <a:pt x="8202" y="175622"/>
                      <a:pt x="8989" y="175425"/>
                      <a:pt x="9745" y="174986"/>
                    </a:cubicBezTo>
                    <a:lnTo>
                      <a:pt x="156175" y="87627"/>
                    </a:lnTo>
                    <a:cubicBezTo>
                      <a:pt x="158162" y="86464"/>
                      <a:pt x="159399" y="84330"/>
                      <a:pt x="159399" y="82052"/>
                    </a:cubicBezTo>
                    <a:lnTo>
                      <a:pt x="159399" y="74659"/>
                    </a:lnTo>
                    <a:cubicBezTo>
                      <a:pt x="159399" y="56189"/>
                      <a:pt x="158461" y="0"/>
                      <a:pt x="139831" y="0"/>
                    </a:cubicBez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2"/>
              <p:cNvSpPr/>
              <p:nvPr/>
            </p:nvSpPr>
            <p:spPr>
              <a:xfrm>
                <a:off x="3125364" y="2610062"/>
                <a:ext cx="1813156" cy="1992283"/>
              </a:xfrm>
              <a:custGeom>
                <a:rect b="b" l="l" r="r" t="t"/>
                <a:pathLst>
                  <a:path extrusionOk="0" h="173506" w="157906">
                    <a:moveTo>
                      <a:pt x="139647" y="0"/>
                    </a:moveTo>
                    <a:cubicBezTo>
                      <a:pt x="137817" y="0"/>
                      <a:pt x="135787" y="579"/>
                      <a:pt x="133535" y="1833"/>
                    </a:cubicBezTo>
                    <a:cubicBezTo>
                      <a:pt x="108690" y="15698"/>
                      <a:pt x="96837" y="80756"/>
                      <a:pt x="75021" y="109577"/>
                    </a:cubicBezTo>
                    <a:cubicBezTo>
                      <a:pt x="69495" y="116867"/>
                      <a:pt x="64168" y="119573"/>
                      <a:pt x="59091" y="119573"/>
                    </a:cubicBezTo>
                    <a:cubicBezTo>
                      <a:pt x="44474" y="119573"/>
                      <a:pt x="31931" y="97147"/>
                      <a:pt x="22703" y="97147"/>
                    </a:cubicBezTo>
                    <a:cubicBezTo>
                      <a:pt x="22412" y="97147"/>
                      <a:pt x="22124" y="97169"/>
                      <a:pt x="21840" y="97215"/>
                    </a:cubicBezTo>
                    <a:cubicBezTo>
                      <a:pt x="9405" y="99251"/>
                      <a:pt x="0" y="118158"/>
                      <a:pt x="0" y="141597"/>
                    </a:cubicBezTo>
                    <a:lnTo>
                      <a:pt x="0" y="167025"/>
                    </a:lnTo>
                    <a:cubicBezTo>
                      <a:pt x="0" y="170807"/>
                      <a:pt x="3117" y="173505"/>
                      <a:pt x="6493" y="173505"/>
                    </a:cubicBezTo>
                    <a:cubicBezTo>
                      <a:pt x="7573" y="173505"/>
                      <a:pt x="8680" y="173229"/>
                      <a:pt x="9720" y="172624"/>
                    </a:cubicBezTo>
                    <a:lnTo>
                      <a:pt x="153024" y="89071"/>
                    </a:lnTo>
                    <a:cubicBezTo>
                      <a:pt x="155011" y="87907"/>
                      <a:pt x="156223" y="85774"/>
                      <a:pt x="156223" y="83471"/>
                    </a:cubicBezTo>
                    <a:lnTo>
                      <a:pt x="156223" y="76102"/>
                    </a:lnTo>
                    <a:cubicBezTo>
                      <a:pt x="156223" y="57596"/>
                      <a:pt x="157905" y="0"/>
                      <a:pt x="139647"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 name="Google Shape;593;p42"/>
          <p:cNvGrpSpPr/>
          <p:nvPr/>
        </p:nvGrpSpPr>
        <p:grpSpPr>
          <a:xfrm>
            <a:off x="6357415" y="3466551"/>
            <a:ext cx="3687948" cy="2188103"/>
            <a:chOff x="238125" y="727225"/>
            <a:chExt cx="7141650" cy="4237225"/>
          </a:xfrm>
        </p:grpSpPr>
        <p:sp>
          <p:nvSpPr>
            <p:cNvPr id="594" name="Google Shape;594;p42"/>
            <p:cNvSpPr/>
            <p:nvPr/>
          </p:nvSpPr>
          <p:spPr>
            <a:xfrm>
              <a:off x="238125" y="727225"/>
              <a:ext cx="3991575" cy="2296350"/>
            </a:xfrm>
            <a:custGeom>
              <a:rect b="b" l="l" r="r" t="t"/>
              <a:pathLst>
                <a:path extrusionOk="0" h="91854" w="159663">
                  <a:moveTo>
                    <a:pt x="138906" y="0"/>
                  </a:moveTo>
                  <a:lnTo>
                    <a:pt x="0" y="79863"/>
                  </a:lnTo>
                  <a:lnTo>
                    <a:pt x="20756" y="91854"/>
                  </a:lnTo>
                  <a:lnTo>
                    <a:pt x="159663" y="11991"/>
                  </a:lnTo>
                  <a:lnTo>
                    <a:pt x="138906" y="0"/>
                  </a:lnTo>
                  <a:close/>
                </a:path>
              </a:pathLst>
            </a:custGeom>
            <a:solidFill>
              <a:srgbClr val="4F5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2"/>
            <p:cNvSpPr/>
            <p:nvPr/>
          </p:nvSpPr>
          <p:spPr>
            <a:xfrm>
              <a:off x="241300" y="1182975"/>
              <a:ext cx="2365350" cy="1371050"/>
            </a:xfrm>
            <a:custGeom>
              <a:rect b="b" l="l" r="r" t="t"/>
              <a:pathLst>
                <a:path extrusionOk="0" h="54842" w="94614">
                  <a:moveTo>
                    <a:pt x="73836" y="1"/>
                  </a:moveTo>
                  <a:lnTo>
                    <a:pt x="0" y="42850"/>
                  </a:lnTo>
                  <a:lnTo>
                    <a:pt x="20757" y="54841"/>
                  </a:lnTo>
                  <a:lnTo>
                    <a:pt x="94614" y="11992"/>
                  </a:lnTo>
                  <a:lnTo>
                    <a:pt x="73836" y="1"/>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2"/>
            <p:cNvSpPr/>
            <p:nvPr/>
          </p:nvSpPr>
          <p:spPr>
            <a:xfrm>
              <a:off x="757025" y="1482750"/>
              <a:ext cx="1849625" cy="1551975"/>
            </a:xfrm>
            <a:custGeom>
              <a:rect b="b" l="l" r="r" t="t"/>
              <a:pathLst>
                <a:path extrusionOk="0" h="62079" w="73985">
                  <a:moveTo>
                    <a:pt x="73985" y="1"/>
                  </a:moveTo>
                  <a:lnTo>
                    <a:pt x="128" y="42850"/>
                  </a:lnTo>
                  <a:lnTo>
                    <a:pt x="0" y="62079"/>
                  </a:lnTo>
                  <a:lnTo>
                    <a:pt x="73857" y="19229"/>
                  </a:lnTo>
                  <a:lnTo>
                    <a:pt x="73985"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2"/>
            <p:cNvSpPr/>
            <p:nvPr/>
          </p:nvSpPr>
          <p:spPr>
            <a:xfrm>
              <a:off x="238125" y="2254225"/>
              <a:ext cx="522100" cy="780500"/>
            </a:xfrm>
            <a:custGeom>
              <a:rect b="b" l="l" r="r" t="t"/>
              <a:pathLst>
                <a:path extrusionOk="0" h="31220" w="20884">
                  <a:moveTo>
                    <a:pt x="127" y="0"/>
                  </a:moveTo>
                  <a:lnTo>
                    <a:pt x="0" y="19228"/>
                  </a:lnTo>
                  <a:lnTo>
                    <a:pt x="20756" y="31220"/>
                  </a:lnTo>
                  <a:lnTo>
                    <a:pt x="20884" y="11991"/>
                  </a:lnTo>
                  <a:lnTo>
                    <a:pt x="127" y="0"/>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2"/>
            <p:cNvSpPr/>
            <p:nvPr/>
          </p:nvSpPr>
          <p:spPr>
            <a:xfrm>
              <a:off x="1287075" y="1369225"/>
              <a:ext cx="3991575" cy="2296350"/>
            </a:xfrm>
            <a:custGeom>
              <a:rect b="b" l="l" r="r" t="t"/>
              <a:pathLst>
                <a:path extrusionOk="0" h="91854" w="159663">
                  <a:moveTo>
                    <a:pt x="138907" y="0"/>
                  </a:moveTo>
                  <a:lnTo>
                    <a:pt x="0" y="79863"/>
                  </a:lnTo>
                  <a:lnTo>
                    <a:pt x="20778" y="91854"/>
                  </a:lnTo>
                  <a:lnTo>
                    <a:pt x="159663" y="11991"/>
                  </a:lnTo>
                  <a:lnTo>
                    <a:pt x="138907" y="0"/>
                  </a:lnTo>
                  <a:close/>
                </a:path>
              </a:pathLst>
            </a:custGeom>
            <a:solidFill>
              <a:srgbClr val="4F5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2"/>
            <p:cNvSpPr/>
            <p:nvPr/>
          </p:nvSpPr>
          <p:spPr>
            <a:xfrm>
              <a:off x="1290250" y="1392550"/>
              <a:ext cx="3121450" cy="1803475"/>
            </a:xfrm>
            <a:custGeom>
              <a:rect b="b" l="l" r="r" t="t"/>
              <a:pathLst>
                <a:path extrusionOk="0" h="72139" w="124858">
                  <a:moveTo>
                    <a:pt x="104101" y="1"/>
                  </a:moveTo>
                  <a:lnTo>
                    <a:pt x="1" y="60147"/>
                  </a:lnTo>
                  <a:lnTo>
                    <a:pt x="20757" y="72138"/>
                  </a:lnTo>
                  <a:lnTo>
                    <a:pt x="124857" y="11971"/>
                  </a:lnTo>
                  <a:lnTo>
                    <a:pt x="104101" y="1"/>
                  </a:ln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2"/>
            <p:cNvSpPr/>
            <p:nvPr/>
          </p:nvSpPr>
          <p:spPr>
            <a:xfrm>
              <a:off x="1806500" y="1685975"/>
              <a:ext cx="2605200" cy="1990750"/>
            </a:xfrm>
            <a:custGeom>
              <a:rect b="b" l="l" r="r" t="t"/>
              <a:pathLst>
                <a:path extrusionOk="0" h="79630" w="104208">
                  <a:moveTo>
                    <a:pt x="104207" y="0"/>
                  </a:moveTo>
                  <a:lnTo>
                    <a:pt x="107" y="60401"/>
                  </a:lnTo>
                  <a:lnTo>
                    <a:pt x="1" y="79630"/>
                  </a:lnTo>
                  <a:lnTo>
                    <a:pt x="104101" y="19228"/>
                  </a:lnTo>
                  <a:lnTo>
                    <a:pt x="104207" y="0"/>
                  </a:lnTo>
                  <a:close/>
                </a:path>
              </a:pathLst>
            </a:custGeom>
            <a:solidFill>
              <a:srgbClr val="7BBA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2"/>
            <p:cNvSpPr/>
            <p:nvPr/>
          </p:nvSpPr>
          <p:spPr>
            <a:xfrm>
              <a:off x="1287075" y="2896225"/>
              <a:ext cx="522125" cy="780500"/>
            </a:xfrm>
            <a:custGeom>
              <a:rect b="b" l="l" r="r" t="t"/>
              <a:pathLst>
                <a:path extrusionOk="0" h="31220" w="20885">
                  <a:moveTo>
                    <a:pt x="128" y="0"/>
                  </a:moveTo>
                  <a:lnTo>
                    <a:pt x="0" y="19228"/>
                  </a:lnTo>
                  <a:lnTo>
                    <a:pt x="20778" y="31220"/>
                  </a:lnTo>
                  <a:lnTo>
                    <a:pt x="20884" y="11991"/>
                  </a:lnTo>
                  <a:lnTo>
                    <a:pt x="128" y="0"/>
                  </a:ln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2"/>
            <p:cNvSpPr/>
            <p:nvPr/>
          </p:nvSpPr>
          <p:spPr>
            <a:xfrm>
              <a:off x="2344000" y="2028200"/>
              <a:ext cx="3991575" cy="2296375"/>
            </a:xfrm>
            <a:custGeom>
              <a:rect b="b" l="l" r="r" t="t"/>
              <a:pathLst>
                <a:path extrusionOk="0" h="91855" w="159663">
                  <a:moveTo>
                    <a:pt x="138906" y="0"/>
                  </a:moveTo>
                  <a:lnTo>
                    <a:pt x="0" y="79863"/>
                  </a:lnTo>
                  <a:lnTo>
                    <a:pt x="20756" y="91854"/>
                  </a:lnTo>
                  <a:lnTo>
                    <a:pt x="159663" y="11991"/>
                  </a:lnTo>
                  <a:lnTo>
                    <a:pt x="138906" y="0"/>
                  </a:lnTo>
                  <a:close/>
                </a:path>
              </a:pathLst>
            </a:custGeom>
            <a:solidFill>
              <a:srgbClr val="4F5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2"/>
            <p:cNvSpPr/>
            <p:nvPr/>
          </p:nvSpPr>
          <p:spPr>
            <a:xfrm>
              <a:off x="2346650" y="1542175"/>
              <a:ext cx="3988925" cy="2312825"/>
            </a:xfrm>
            <a:custGeom>
              <a:rect b="b" l="l" r="r" t="t"/>
              <a:pathLst>
                <a:path extrusionOk="0" h="92513" w="159557">
                  <a:moveTo>
                    <a:pt x="138800" y="1"/>
                  </a:moveTo>
                  <a:lnTo>
                    <a:pt x="0" y="80521"/>
                  </a:lnTo>
                  <a:lnTo>
                    <a:pt x="20778" y="92513"/>
                  </a:lnTo>
                  <a:lnTo>
                    <a:pt x="159557" y="11992"/>
                  </a:lnTo>
                  <a:lnTo>
                    <a:pt x="138800" y="1"/>
                  </a:ln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2"/>
            <p:cNvSpPr/>
            <p:nvPr/>
          </p:nvSpPr>
          <p:spPr>
            <a:xfrm>
              <a:off x="2862900" y="1841950"/>
              <a:ext cx="3472675" cy="2493750"/>
            </a:xfrm>
            <a:custGeom>
              <a:rect b="b" l="l" r="r" t="t"/>
              <a:pathLst>
                <a:path extrusionOk="0" h="99750" w="138907">
                  <a:moveTo>
                    <a:pt x="138907" y="1"/>
                  </a:moveTo>
                  <a:lnTo>
                    <a:pt x="128" y="80522"/>
                  </a:lnTo>
                  <a:lnTo>
                    <a:pt x="0" y="99750"/>
                  </a:lnTo>
                  <a:lnTo>
                    <a:pt x="138801" y="19229"/>
                  </a:lnTo>
                  <a:lnTo>
                    <a:pt x="138907" y="1"/>
                  </a:ln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2"/>
            <p:cNvSpPr/>
            <p:nvPr/>
          </p:nvSpPr>
          <p:spPr>
            <a:xfrm>
              <a:off x="2344000" y="3555200"/>
              <a:ext cx="522100" cy="780500"/>
            </a:xfrm>
            <a:custGeom>
              <a:rect b="b" l="l" r="r" t="t"/>
              <a:pathLst>
                <a:path extrusionOk="0" h="31220" w="20884">
                  <a:moveTo>
                    <a:pt x="106" y="0"/>
                  </a:moveTo>
                  <a:lnTo>
                    <a:pt x="0" y="19229"/>
                  </a:lnTo>
                  <a:lnTo>
                    <a:pt x="20756" y="31220"/>
                  </a:lnTo>
                  <a:lnTo>
                    <a:pt x="20884" y="11992"/>
                  </a:lnTo>
                  <a:lnTo>
                    <a:pt x="106" y="0"/>
                  </a:lnTo>
                  <a:close/>
                </a:path>
              </a:pathLst>
            </a:custGeom>
            <a:solidFill>
              <a:srgbClr val="3B75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2"/>
            <p:cNvSpPr/>
            <p:nvPr/>
          </p:nvSpPr>
          <p:spPr>
            <a:xfrm>
              <a:off x="3388175" y="2656925"/>
              <a:ext cx="3991600" cy="2296375"/>
            </a:xfrm>
            <a:custGeom>
              <a:rect b="b" l="l" r="r" t="t"/>
              <a:pathLst>
                <a:path extrusionOk="0" h="91855" w="159664">
                  <a:moveTo>
                    <a:pt x="138907" y="1"/>
                  </a:moveTo>
                  <a:lnTo>
                    <a:pt x="1" y="79863"/>
                  </a:lnTo>
                  <a:lnTo>
                    <a:pt x="20757" y="91855"/>
                  </a:lnTo>
                  <a:lnTo>
                    <a:pt x="159663" y="11992"/>
                  </a:lnTo>
                  <a:lnTo>
                    <a:pt x="138907" y="1"/>
                  </a:lnTo>
                  <a:close/>
                </a:path>
              </a:pathLst>
            </a:custGeom>
            <a:solidFill>
              <a:srgbClr val="4F5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2"/>
            <p:cNvSpPr/>
            <p:nvPr/>
          </p:nvSpPr>
          <p:spPr>
            <a:xfrm>
              <a:off x="3390825" y="3186975"/>
              <a:ext cx="2235375" cy="1296750"/>
            </a:xfrm>
            <a:custGeom>
              <a:rect b="b" l="l" r="r" t="t"/>
              <a:pathLst>
                <a:path extrusionOk="0" h="51870" w="89415">
                  <a:moveTo>
                    <a:pt x="68637" y="1"/>
                  </a:moveTo>
                  <a:lnTo>
                    <a:pt x="1" y="39879"/>
                  </a:lnTo>
                  <a:lnTo>
                    <a:pt x="20778" y="51870"/>
                  </a:lnTo>
                  <a:lnTo>
                    <a:pt x="89414" y="11970"/>
                  </a:lnTo>
                  <a:lnTo>
                    <a:pt x="68637" y="1"/>
                  </a:ln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2"/>
            <p:cNvSpPr/>
            <p:nvPr/>
          </p:nvSpPr>
          <p:spPr>
            <a:xfrm>
              <a:off x="3907075" y="3486225"/>
              <a:ext cx="1719125" cy="1478225"/>
            </a:xfrm>
            <a:custGeom>
              <a:rect b="b" l="l" r="r" t="t"/>
              <a:pathLst>
                <a:path extrusionOk="0" h="59129" w="68765">
                  <a:moveTo>
                    <a:pt x="68764" y="0"/>
                  </a:moveTo>
                  <a:lnTo>
                    <a:pt x="128" y="39900"/>
                  </a:lnTo>
                  <a:lnTo>
                    <a:pt x="1" y="59128"/>
                  </a:lnTo>
                  <a:lnTo>
                    <a:pt x="68637" y="19229"/>
                  </a:lnTo>
                  <a:lnTo>
                    <a:pt x="68764" y="0"/>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2"/>
            <p:cNvSpPr/>
            <p:nvPr/>
          </p:nvSpPr>
          <p:spPr>
            <a:xfrm>
              <a:off x="3388175" y="4183925"/>
              <a:ext cx="522125" cy="780525"/>
            </a:xfrm>
            <a:custGeom>
              <a:rect b="b" l="l" r="r" t="t"/>
              <a:pathLst>
                <a:path extrusionOk="0" h="31221" w="20885">
                  <a:moveTo>
                    <a:pt x="107" y="1"/>
                  </a:moveTo>
                  <a:lnTo>
                    <a:pt x="1" y="19229"/>
                  </a:lnTo>
                  <a:lnTo>
                    <a:pt x="20757" y="31220"/>
                  </a:lnTo>
                  <a:lnTo>
                    <a:pt x="20884" y="11992"/>
                  </a:lnTo>
                  <a:lnTo>
                    <a:pt x="107"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3"/>
          <p:cNvSpPr txBox="1"/>
          <p:nvPr>
            <p:ph idx="1" type="body"/>
          </p:nvPr>
        </p:nvSpPr>
        <p:spPr>
          <a:xfrm>
            <a:off x="1251650" y="1435825"/>
            <a:ext cx="63603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accent2"/>
                </a:solidFill>
                <a:latin typeface="Montserrat"/>
                <a:ea typeface="Montserrat"/>
                <a:cs typeface="Montserrat"/>
                <a:sym typeface="Montserrat"/>
              </a:rPr>
              <a:t>We did a time series analysis on the population demographics</a:t>
            </a:r>
            <a:endParaRPr sz="1700">
              <a:solidFill>
                <a:schemeClr val="accent2"/>
              </a:solidFill>
            </a:endParaRPr>
          </a:p>
        </p:txBody>
      </p:sp>
      <p:sp>
        <p:nvSpPr>
          <p:cNvPr id="615" name="Google Shape;615;p43"/>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EXPLORATORY</a:t>
            </a:r>
            <a:endParaRPr/>
          </a:p>
          <a:p>
            <a:pPr indent="0" lvl="0" marL="0" rtl="0" algn="l">
              <a:spcBef>
                <a:spcPts val="0"/>
              </a:spcBef>
              <a:spcAft>
                <a:spcPts val="0"/>
              </a:spcAft>
              <a:buNone/>
            </a:pPr>
            <a:r>
              <a:rPr lang="en"/>
              <a:t>ANALYSIS</a:t>
            </a:r>
            <a:endParaRPr/>
          </a:p>
        </p:txBody>
      </p:sp>
      <p:pic>
        <p:nvPicPr>
          <p:cNvPr id="616" name="Google Shape;616;p43"/>
          <p:cNvPicPr preferRelativeResize="0"/>
          <p:nvPr/>
        </p:nvPicPr>
        <p:blipFill>
          <a:blip r:embed="rId3">
            <a:alphaModFix/>
          </a:blip>
          <a:stretch>
            <a:fillRect/>
          </a:stretch>
        </p:blipFill>
        <p:spPr>
          <a:xfrm>
            <a:off x="1251650" y="1963250"/>
            <a:ext cx="6766324" cy="13089900"/>
          </a:xfrm>
          <a:prstGeom prst="rect">
            <a:avLst/>
          </a:prstGeom>
          <a:noFill/>
          <a:ln>
            <a:noFill/>
          </a:ln>
        </p:spPr>
      </p:pic>
      <p:grpSp>
        <p:nvGrpSpPr>
          <p:cNvPr id="617" name="Google Shape;617;p43"/>
          <p:cNvGrpSpPr/>
          <p:nvPr/>
        </p:nvGrpSpPr>
        <p:grpSpPr>
          <a:xfrm>
            <a:off x="7457896" y="166975"/>
            <a:ext cx="1418911" cy="1157203"/>
            <a:chOff x="-235263" y="2677064"/>
            <a:chExt cx="3508682" cy="2861530"/>
          </a:xfrm>
        </p:grpSpPr>
        <p:sp>
          <p:nvSpPr>
            <p:cNvPr id="618" name="Google Shape;618;p43"/>
            <p:cNvSpPr/>
            <p:nvPr/>
          </p:nvSpPr>
          <p:spPr>
            <a:xfrm>
              <a:off x="-235263" y="2677064"/>
              <a:ext cx="1810664" cy="1809745"/>
            </a:xfrm>
            <a:custGeom>
              <a:rect b="b" l="l" r="r" t="t"/>
              <a:pathLst>
                <a:path extrusionOk="0" h="157609" w="157689">
                  <a:moveTo>
                    <a:pt x="118756" y="1"/>
                  </a:moveTo>
                  <a:cubicBezTo>
                    <a:pt x="117669" y="1"/>
                    <a:pt x="116454" y="386"/>
                    <a:pt x="115089" y="1222"/>
                  </a:cubicBezTo>
                  <a:cubicBezTo>
                    <a:pt x="97200" y="12178"/>
                    <a:pt x="102048" y="63105"/>
                    <a:pt x="78705" y="78352"/>
                  </a:cubicBezTo>
                  <a:cubicBezTo>
                    <a:pt x="74764" y="80928"/>
                    <a:pt x="71677" y="81972"/>
                    <a:pt x="69192" y="81972"/>
                  </a:cubicBezTo>
                  <a:cubicBezTo>
                    <a:pt x="58556" y="81972"/>
                    <a:pt x="58923" y="62851"/>
                    <a:pt x="50338" y="62851"/>
                  </a:cubicBezTo>
                  <a:cubicBezTo>
                    <a:pt x="48999" y="62851"/>
                    <a:pt x="47443" y="63316"/>
                    <a:pt x="45594" y="64390"/>
                  </a:cubicBezTo>
                  <a:cubicBezTo>
                    <a:pt x="30259" y="73266"/>
                    <a:pt x="30114" y="120851"/>
                    <a:pt x="21268" y="120851"/>
                  </a:cubicBezTo>
                  <a:cubicBezTo>
                    <a:pt x="20886" y="120851"/>
                    <a:pt x="20487" y="120762"/>
                    <a:pt x="20070" y="120577"/>
                  </a:cubicBezTo>
                  <a:cubicBezTo>
                    <a:pt x="17897" y="119612"/>
                    <a:pt x="15796" y="119068"/>
                    <a:pt x="13824" y="119068"/>
                  </a:cubicBezTo>
                  <a:cubicBezTo>
                    <a:pt x="6380" y="119068"/>
                    <a:pt x="766" y="126825"/>
                    <a:pt x="0" y="149034"/>
                  </a:cubicBezTo>
                  <a:lnTo>
                    <a:pt x="0" y="149543"/>
                  </a:lnTo>
                  <a:cubicBezTo>
                    <a:pt x="0" y="153470"/>
                    <a:pt x="3753" y="157609"/>
                    <a:pt x="7391" y="157609"/>
                  </a:cubicBezTo>
                  <a:cubicBezTo>
                    <a:pt x="8178" y="157609"/>
                    <a:pt x="8959" y="157416"/>
                    <a:pt x="9696" y="156985"/>
                  </a:cubicBezTo>
                  <a:lnTo>
                    <a:pt x="153169" y="71007"/>
                  </a:lnTo>
                  <a:cubicBezTo>
                    <a:pt x="155059" y="69892"/>
                    <a:pt x="156223" y="67856"/>
                    <a:pt x="156223" y="65650"/>
                  </a:cubicBezTo>
                  <a:lnTo>
                    <a:pt x="156223" y="58112"/>
                  </a:lnTo>
                  <a:cubicBezTo>
                    <a:pt x="156223" y="58112"/>
                    <a:pt x="157689" y="53289"/>
                    <a:pt x="147572" y="53289"/>
                  </a:cubicBezTo>
                  <a:cubicBezTo>
                    <a:pt x="145624" y="53289"/>
                    <a:pt x="143247" y="53468"/>
                    <a:pt x="140346" y="53894"/>
                  </a:cubicBezTo>
                  <a:cubicBezTo>
                    <a:pt x="140093" y="53931"/>
                    <a:pt x="139846" y="53950"/>
                    <a:pt x="139606" y="53950"/>
                  </a:cubicBezTo>
                  <a:cubicBezTo>
                    <a:pt x="126528" y="53950"/>
                    <a:pt x="131617" y="1"/>
                    <a:pt x="118756" y="1"/>
                  </a:cubicBez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3"/>
            <p:cNvSpPr/>
            <p:nvPr/>
          </p:nvSpPr>
          <p:spPr>
            <a:xfrm>
              <a:off x="-199368" y="2712970"/>
              <a:ext cx="1810756" cy="1788101"/>
            </a:xfrm>
            <a:custGeom>
              <a:rect b="b" l="l" r="r" t="t"/>
              <a:pathLst>
                <a:path extrusionOk="0" h="155724" w="157697">
                  <a:moveTo>
                    <a:pt x="118762" y="1"/>
                  </a:moveTo>
                  <a:cubicBezTo>
                    <a:pt x="117673" y="1"/>
                    <a:pt x="116457" y="386"/>
                    <a:pt x="115090" y="1222"/>
                  </a:cubicBezTo>
                  <a:cubicBezTo>
                    <a:pt x="97225" y="12178"/>
                    <a:pt x="102073" y="63105"/>
                    <a:pt x="78706" y="78352"/>
                  </a:cubicBezTo>
                  <a:cubicBezTo>
                    <a:pt x="74764" y="80928"/>
                    <a:pt x="71678" y="81972"/>
                    <a:pt x="69193" y="81972"/>
                  </a:cubicBezTo>
                  <a:cubicBezTo>
                    <a:pt x="58557" y="81972"/>
                    <a:pt x="58924" y="62851"/>
                    <a:pt x="50338" y="62851"/>
                  </a:cubicBezTo>
                  <a:cubicBezTo>
                    <a:pt x="49000" y="62851"/>
                    <a:pt x="47444" y="63316"/>
                    <a:pt x="45595" y="64390"/>
                  </a:cubicBezTo>
                  <a:cubicBezTo>
                    <a:pt x="30260" y="73266"/>
                    <a:pt x="30115" y="120851"/>
                    <a:pt x="21269" y="120851"/>
                  </a:cubicBezTo>
                  <a:cubicBezTo>
                    <a:pt x="20887" y="120851"/>
                    <a:pt x="20488" y="120762"/>
                    <a:pt x="20071" y="120577"/>
                  </a:cubicBezTo>
                  <a:cubicBezTo>
                    <a:pt x="17903" y="119612"/>
                    <a:pt x="15805" y="119068"/>
                    <a:pt x="13835" y="119068"/>
                  </a:cubicBezTo>
                  <a:cubicBezTo>
                    <a:pt x="6397" y="119068"/>
                    <a:pt x="767" y="126825"/>
                    <a:pt x="1" y="149034"/>
                  </a:cubicBezTo>
                  <a:lnTo>
                    <a:pt x="1" y="149519"/>
                  </a:lnTo>
                  <a:cubicBezTo>
                    <a:pt x="1" y="153136"/>
                    <a:pt x="2977" y="155723"/>
                    <a:pt x="6211" y="155723"/>
                  </a:cubicBezTo>
                  <a:cubicBezTo>
                    <a:pt x="7247" y="155723"/>
                    <a:pt x="8309" y="155458"/>
                    <a:pt x="9309" y="154876"/>
                  </a:cubicBezTo>
                  <a:lnTo>
                    <a:pt x="153170" y="70983"/>
                  </a:lnTo>
                  <a:cubicBezTo>
                    <a:pt x="155060" y="69892"/>
                    <a:pt x="156248" y="67856"/>
                    <a:pt x="156248" y="65650"/>
                  </a:cubicBezTo>
                  <a:lnTo>
                    <a:pt x="156248" y="58112"/>
                  </a:lnTo>
                  <a:cubicBezTo>
                    <a:pt x="156248" y="58112"/>
                    <a:pt x="157697" y="53289"/>
                    <a:pt x="147575" y="53289"/>
                  </a:cubicBezTo>
                  <a:cubicBezTo>
                    <a:pt x="145626" y="53289"/>
                    <a:pt x="143247" y="53468"/>
                    <a:pt x="140347" y="53894"/>
                  </a:cubicBezTo>
                  <a:cubicBezTo>
                    <a:pt x="140094" y="53931"/>
                    <a:pt x="139847" y="53950"/>
                    <a:pt x="139606" y="53950"/>
                  </a:cubicBezTo>
                  <a:cubicBezTo>
                    <a:pt x="126530" y="53950"/>
                    <a:pt x="131639" y="1"/>
                    <a:pt x="118762" y="1"/>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3"/>
            <p:cNvSpPr/>
            <p:nvPr/>
          </p:nvSpPr>
          <p:spPr>
            <a:xfrm>
              <a:off x="283253" y="3149695"/>
              <a:ext cx="1829748" cy="1611856"/>
            </a:xfrm>
            <a:custGeom>
              <a:rect b="b" l="l" r="r" t="t"/>
              <a:pathLst>
                <a:path extrusionOk="0" h="140375" w="159351">
                  <a:moveTo>
                    <a:pt x="109170" y="0"/>
                  </a:moveTo>
                  <a:cubicBezTo>
                    <a:pt x="106543" y="0"/>
                    <a:pt x="103679" y="567"/>
                    <a:pt x="100546" y="1850"/>
                  </a:cubicBezTo>
                  <a:cubicBezTo>
                    <a:pt x="69204" y="14672"/>
                    <a:pt x="58151" y="68799"/>
                    <a:pt x="38542" y="73526"/>
                  </a:cubicBezTo>
                  <a:cubicBezTo>
                    <a:pt x="37708" y="73727"/>
                    <a:pt x="36917" y="73823"/>
                    <a:pt x="36167" y="73823"/>
                  </a:cubicBezTo>
                  <a:cubicBezTo>
                    <a:pt x="20257" y="73823"/>
                    <a:pt x="22456" y="30664"/>
                    <a:pt x="13307" y="30664"/>
                  </a:cubicBezTo>
                  <a:cubicBezTo>
                    <a:pt x="12691" y="30664"/>
                    <a:pt x="12024" y="30859"/>
                    <a:pt x="11297" y="31276"/>
                  </a:cubicBezTo>
                  <a:cubicBezTo>
                    <a:pt x="2764" y="36173"/>
                    <a:pt x="1" y="58691"/>
                    <a:pt x="1" y="73453"/>
                  </a:cubicBezTo>
                  <a:lnTo>
                    <a:pt x="1" y="131700"/>
                  </a:lnTo>
                  <a:cubicBezTo>
                    <a:pt x="1" y="135838"/>
                    <a:pt x="3995" y="140374"/>
                    <a:pt x="7818" y="140374"/>
                  </a:cubicBezTo>
                  <a:cubicBezTo>
                    <a:pt x="8609" y="140374"/>
                    <a:pt x="9393" y="140180"/>
                    <a:pt x="10133" y="139748"/>
                  </a:cubicBezTo>
                  <a:lnTo>
                    <a:pt x="153024" y="53746"/>
                  </a:lnTo>
                  <a:cubicBezTo>
                    <a:pt x="155012" y="52583"/>
                    <a:pt x="156224" y="50450"/>
                    <a:pt x="156224" y="48171"/>
                  </a:cubicBezTo>
                  <a:lnTo>
                    <a:pt x="159351" y="42208"/>
                  </a:lnTo>
                  <a:cubicBezTo>
                    <a:pt x="159351" y="34377"/>
                    <a:pt x="156818" y="23145"/>
                    <a:pt x="152169" y="23145"/>
                  </a:cubicBezTo>
                  <a:cubicBezTo>
                    <a:pt x="150228" y="23145"/>
                    <a:pt x="147917" y="25104"/>
                    <a:pt x="145268" y="30089"/>
                  </a:cubicBezTo>
                  <a:cubicBezTo>
                    <a:pt x="144103" y="32287"/>
                    <a:pt x="143012" y="33227"/>
                    <a:pt x="141928" y="33227"/>
                  </a:cubicBezTo>
                  <a:cubicBezTo>
                    <a:pt x="135484" y="33227"/>
                    <a:pt x="129277" y="0"/>
                    <a:pt x="109170"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3"/>
            <p:cNvSpPr/>
            <p:nvPr/>
          </p:nvSpPr>
          <p:spPr>
            <a:xfrm>
              <a:off x="319158" y="3185670"/>
              <a:ext cx="1794118" cy="1586755"/>
            </a:xfrm>
            <a:custGeom>
              <a:rect b="b" l="l" r="r" t="t"/>
              <a:pathLst>
                <a:path extrusionOk="0" h="138189" w="156248">
                  <a:moveTo>
                    <a:pt x="109155" y="1"/>
                  </a:moveTo>
                  <a:cubicBezTo>
                    <a:pt x="106533" y="1"/>
                    <a:pt x="103673" y="566"/>
                    <a:pt x="100546" y="1844"/>
                  </a:cubicBezTo>
                  <a:cubicBezTo>
                    <a:pt x="69204" y="14666"/>
                    <a:pt x="58151" y="68817"/>
                    <a:pt x="38542" y="73544"/>
                  </a:cubicBezTo>
                  <a:cubicBezTo>
                    <a:pt x="37708" y="73745"/>
                    <a:pt x="36917" y="73841"/>
                    <a:pt x="36167" y="73841"/>
                  </a:cubicBezTo>
                  <a:cubicBezTo>
                    <a:pt x="20257" y="73841"/>
                    <a:pt x="22457" y="30682"/>
                    <a:pt x="13327" y="30682"/>
                  </a:cubicBezTo>
                  <a:cubicBezTo>
                    <a:pt x="12712" y="30682"/>
                    <a:pt x="12047" y="30877"/>
                    <a:pt x="11321" y="31295"/>
                  </a:cubicBezTo>
                  <a:cubicBezTo>
                    <a:pt x="2764" y="36167"/>
                    <a:pt x="1" y="58709"/>
                    <a:pt x="1" y="73447"/>
                  </a:cubicBezTo>
                  <a:lnTo>
                    <a:pt x="1" y="131719"/>
                  </a:lnTo>
                  <a:cubicBezTo>
                    <a:pt x="1" y="135494"/>
                    <a:pt x="3105" y="138189"/>
                    <a:pt x="6484" y="138189"/>
                  </a:cubicBezTo>
                  <a:cubicBezTo>
                    <a:pt x="7574" y="138189"/>
                    <a:pt x="8693" y="137908"/>
                    <a:pt x="9745" y="137294"/>
                  </a:cubicBezTo>
                  <a:lnTo>
                    <a:pt x="153024" y="53765"/>
                  </a:lnTo>
                  <a:cubicBezTo>
                    <a:pt x="155012" y="52601"/>
                    <a:pt x="156224" y="50468"/>
                    <a:pt x="156248" y="48165"/>
                  </a:cubicBezTo>
                  <a:lnTo>
                    <a:pt x="156248" y="40796"/>
                  </a:lnTo>
                  <a:cubicBezTo>
                    <a:pt x="156231" y="33118"/>
                    <a:pt x="155287" y="22841"/>
                    <a:pt x="151730" y="22841"/>
                  </a:cubicBezTo>
                  <a:cubicBezTo>
                    <a:pt x="150145" y="22841"/>
                    <a:pt x="148040" y="24883"/>
                    <a:pt x="145268" y="30107"/>
                  </a:cubicBezTo>
                  <a:cubicBezTo>
                    <a:pt x="144100" y="32305"/>
                    <a:pt x="143006" y="33246"/>
                    <a:pt x="141920" y="33246"/>
                  </a:cubicBezTo>
                  <a:cubicBezTo>
                    <a:pt x="135465" y="33246"/>
                    <a:pt x="129270" y="1"/>
                    <a:pt x="109155" y="1"/>
                  </a:cubicBezTo>
                  <a:close/>
                </a:path>
              </a:pathLst>
            </a:custGeom>
            <a:solidFill>
              <a:srgbClr val="7BBA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 name="Google Shape;622;p43"/>
            <p:cNvGrpSpPr/>
            <p:nvPr/>
          </p:nvGrpSpPr>
          <p:grpSpPr>
            <a:xfrm>
              <a:off x="1424358" y="3510004"/>
              <a:ext cx="1849061" cy="2028590"/>
              <a:chOff x="3089458" y="2573754"/>
              <a:chExt cx="1849061" cy="2028590"/>
            </a:xfrm>
          </p:grpSpPr>
          <p:sp>
            <p:nvSpPr>
              <p:cNvPr id="623" name="Google Shape;623;p43"/>
              <p:cNvSpPr/>
              <p:nvPr/>
            </p:nvSpPr>
            <p:spPr>
              <a:xfrm>
                <a:off x="3089458" y="2573754"/>
                <a:ext cx="1830299" cy="2016580"/>
              </a:xfrm>
              <a:custGeom>
                <a:rect b="b" l="l" r="r" t="t"/>
                <a:pathLst>
                  <a:path extrusionOk="0" h="175622" w="159399">
                    <a:moveTo>
                      <a:pt x="139831" y="0"/>
                    </a:moveTo>
                    <a:cubicBezTo>
                      <a:pt x="137924" y="0"/>
                      <a:pt x="135831" y="589"/>
                      <a:pt x="133535" y="1868"/>
                    </a:cubicBezTo>
                    <a:cubicBezTo>
                      <a:pt x="108690" y="15733"/>
                      <a:pt x="96837" y="80791"/>
                      <a:pt x="75021" y="109612"/>
                    </a:cubicBezTo>
                    <a:cubicBezTo>
                      <a:pt x="69496" y="116903"/>
                      <a:pt x="64168" y="119608"/>
                      <a:pt x="59091" y="119608"/>
                    </a:cubicBezTo>
                    <a:cubicBezTo>
                      <a:pt x="44474" y="119608"/>
                      <a:pt x="31932" y="97182"/>
                      <a:pt x="22703" y="97182"/>
                    </a:cubicBezTo>
                    <a:cubicBezTo>
                      <a:pt x="22412" y="97182"/>
                      <a:pt x="22124" y="97204"/>
                      <a:pt x="21840" y="97250"/>
                    </a:cubicBezTo>
                    <a:cubicBezTo>
                      <a:pt x="9405" y="99286"/>
                      <a:pt x="0" y="118193"/>
                      <a:pt x="0" y="141633"/>
                    </a:cubicBezTo>
                    <a:lnTo>
                      <a:pt x="0" y="167060"/>
                    </a:lnTo>
                    <a:cubicBezTo>
                      <a:pt x="0" y="171184"/>
                      <a:pt x="3688" y="175622"/>
                      <a:pt x="7416" y="175622"/>
                    </a:cubicBezTo>
                    <a:cubicBezTo>
                      <a:pt x="8202" y="175622"/>
                      <a:pt x="8989" y="175425"/>
                      <a:pt x="9745" y="174986"/>
                    </a:cubicBezTo>
                    <a:lnTo>
                      <a:pt x="156175" y="87627"/>
                    </a:lnTo>
                    <a:cubicBezTo>
                      <a:pt x="158162" y="86464"/>
                      <a:pt x="159399" y="84330"/>
                      <a:pt x="159399" y="82052"/>
                    </a:cubicBezTo>
                    <a:lnTo>
                      <a:pt x="159399" y="74659"/>
                    </a:lnTo>
                    <a:cubicBezTo>
                      <a:pt x="159399" y="56189"/>
                      <a:pt x="158461" y="0"/>
                      <a:pt x="139831" y="0"/>
                    </a:cubicBez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3"/>
              <p:cNvSpPr/>
              <p:nvPr/>
            </p:nvSpPr>
            <p:spPr>
              <a:xfrm>
                <a:off x="3125364" y="2610062"/>
                <a:ext cx="1813156" cy="1992283"/>
              </a:xfrm>
              <a:custGeom>
                <a:rect b="b" l="l" r="r" t="t"/>
                <a:pathLst>
                  <a:path extrusionOk="0" h="173506" w="157906">
                    <a:moveTo>
                      <a:pt x="139647" y="0"/>
                    </a:moveTo>
                    <a:cubicBezTo>
                      <a:pt x="137817" y="0"/>
                      <a:pt x="135787" y="579"/>
                      <a:pt x="133535" y="1833"/>
                    </a:cubicBezTo>
                    <a:cubicBezTo>
                      <a:pt x="108690" y="15698"/>
                      <a:pt x="96837" y="80756"/>
                      <a:pt x="75021" y="109577"/>
                    </a:cubicBezTo>
                    <a:cubicBezTo>
                      <a:pt x="69495" y="116867"/>
                      <a:pt x="64168" y="119573"/>
                      <a:pt x="59091" y="119573"/>
                    </a:cubicBezTo>
                    <a:cubicBezTo>
                      <a:pt x="44474" y="119573"/>
                      <a:pt x="31931" y="97147"/>
                      <a:pt x="22703" y="97147"/>
                    </a:cubicBezTo>
                    <a:cubicBezTo>
                      <a:pt x="22412" y="97147"/>
                      <a:pt x="22124" y="97169"/>
                      <a:pt x="21840" y="97215"/>
                    </a:cubicBezTo>
                    <a:cubicBezTo>
                      <a:pt x="9405" y="99251"/>
                      <a:pt x="0" y="118158"/>
                      <a:pt x="0" y="141597"/>
                    </a:cubicBezTo>
                    <a:lnTo>
                      <a:pt x="0" y="167025"/>
                    </a:lnTo>
                    <a:cubicBezTo>
                      <a:pt x="0" y="170807"/>
                      <a:pt x="3117" y="173505"/>
                      <a:pt x="6493" y="173505"/>
                    </a:cubicBezTo>
                    <a:cubicBezTo>
                      <a:pt x="7573" y="173505"/>
                      <a:pt x="8680" y="173229"/>
                      <a:pt x="9720" y="172624"/>
                    </a:cubicBezTo>
                    <a:lnTo>
                      <a:pt x="153024" y="89071"/>
                    </a:lnTo>
                    <a:cubicBezTo>
                      <a:pt x="155011" y="87907"/>
                      <a:pt x="156223" y="85774"/>
                      <a:pt x="156223" y="83471"/>
                    </a:cubicBezTo>
                    <a:lnTo>
                      <a:pt x="156223" y="76102"/>
                    </a:lnTo>
                    <a:cubicBezTo>
                      <a:pt x="156223" y="57596"/>
                      <a:pt x="157905" y="0"/>
                      <a:pt x="139647"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5" name="Google Shape;625;p43"/>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1</a:t>
            </a:r>
            <a:r>
              <a:rPr lang="en" sz="1000"/>
              <a:t>/5</a:t>
            </a:r>
            <a:endParaRPr sz="1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44"/>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EXPLORATORY</a:t>
            </a:r>
            <a:endParaRPr/>
          </a:p>
          <a:p>
            <a:pPr indent="0" lvl="0" marL="0" rtl="0" algn="l">
              <a:spcBef>
                <a:spcPts val="0"/>
              </a:spcBef>
              <a:spcAft>
                <a:spcPts val="0"/>
              </a:spcAft>
              <a:buNone/>
            </a:pPr>
            <a:r>
              <a:rPr lang="en"/>
              <a:t>ANALYSIS</a:t>
            </a:r>
            <a:endParaRPr/>
          </a:p>
        </p:txBody>
      </p:sp>
      <p:pic>
        <p:nvPicPr>
          <p:cNvPr id="631" name="Google Shape;631;p44"/>
          <p:cNvPicPr preferRelativeResize="0"/>
          <p:nvPr/>
        </p:nvPicPr>
        <p:blipFill rotWithShape="1">
          <a:blip r:embed="rId3">
            <a:alphaModFix/>
          </a:blip>
          <a:srcRect b="66625" l="0" r="0" t="16670"/>
          <a:stretch/>
        </p:blipFill>
        <p:spPr>
          <a:xfrm>
            <a:off x="1854925" y="2100815"/>
            <a:ext cx="4820675" cy="3042683"/>
          </a:xfrm>
          <a:prstGeom prst="rect">
            <a:avLst/>
          </a:prstGeom>
          <a:noFill/>
          <a:ln>
            <a:noFill/>
          </a:ln>
        </p:spPr>
      </p:pic>
      <p:sp>
        <p:nvSpPr>
          <p:cNvPr id="632" name="Google Shape;632;p44"/>
          <p:cNvSpPr txBox="1"/>
          <p:nvPr>
            <p:ph idx="1" type="body"/>
          </p:nvPr>
        </p:nvSpPr>
        <p:spPr>
          <a:xfrm>
            <a:off x="1251650" y="1435825"/>
            <a:ext cx="68196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ontserrat"/>
                <a:ea typeface="Montserrat"/>
                <a:cs typeface="Montserrat"/>
                <a:sym typeface="Montserrat"/>
              </a:rPr>
              <a:t>We did a time series analysis on the population demographics</a:t>
            </a:r>
            <a:endParaRPr sz="1400">
              <a:latin typeface="Montserrat"/>
              <a:ea typeface="Montserrat"/>
              <a:cs typeface="Montserrat"/>
              <a:sym typeface="Montserrat"/>
            </a:endParaRPr>
          </a:p>
          <a:p>
            <a:pPr indent="-317500" lvl="0" marL="457200" rtl="0" algn="l">
              <a:spcBef>
                <a:spcPts val="0"/>
              </a:spcBef>
              <a:spcAft>
                <a:spcPts val="0"/>
              </a:spcAft>
              <a:buClr>
                <a:schemeClr val="accent2"/>
              </a:buClr>
              <a:buSzPts val="1400"/>
              <a:buFont typeface="Montserrat"/>
              <a:buChar char="-"/>
            </a:pPr>
            <a:r>
              <a:rPr lang="en" sz="1400">
                <a:solidFill>
                  <a:schemeClr val="accent2"/>
                </a:solidFill>
                <a:latin typeface="Montserrat"/>
                <a:ea typeface="Montserrat"/>
                <a:cs typeface="Montserrat"/>
                <a:sym typeface="Montserrat"/>
              </a:rPr>
              <a:t>Plot </a:t>
            </a:r>
            <a:r>
              <a:rPr lang="en" sz="1400">
                <a:solidFill>
                  <a:schemeClr val="accent2"/>
                </a:solidFill>
                <a:latin typeface="Montserrat"/>
                <a:ea typeface="Montserrat"/>
                <a:cs typeface="Montserrat"/>
                <a:sym typeface="Montserrat"/>
              </a:rPr>
              <a:t>a boxplot, histogram, violin plot and pairplot for the variables</a:t>
            </a:r>
            <a:endParaRPr sz="1400">
              <a:solidFill>
                <a:schemeClr val="accent2"/>
              </a:solidFill>
              <a:latin typeface="Montserrat"/>
              <a:ea typeface="Montserrat"/>
              <a:cs typeface="Montserrat"/>
              <a:sym typeface="Montserrat"/>
            </a:endParaRPr>
          </a:p>
        </p:txBody>
      </p:sp>
      <p:grpSp>
        <p:nvGrpSpPr>
          <p:cNvPr id="633" name="Google Shape;633;p44"/>
          <p:cNvGrpSpPr/>
          <p:nvPr/>
        </p:nvGrpSpPr>
        <p:grpSpPr>
          <a:xfrm>
            <a:off x="7457896" y="166975"/>
            <a:ext cx="1418911" cy="1157203"/>
            <a:chOff x="-235263" y="2677064"/>
            <a:chExt cx="3508682" cy="2861530"/>
          </a:xfrm>
        </p:grpSpPr>
        <p:sp>
          <p:nvSpPr>
            <p:cNvPr id="634" name="Google Shape;634;p44"/>
            <p:cNvSpPr/>
            <p:nvPr/>
          </p:nvSpPr>
          <p:spPr>
            <a:xfrm>
              <a:off x="-235263" y="2677064"/>
              <a:ext cx="1810664" cy="1809745"/>
            </a:xfrm>
            <a:custGeom>
              <a:rect b="b" l="l" r="r" t="t"/>
              <a:pathLst>
                <a:path extrusionOk="0" h="157609" w="157689">
                  <a:moveTo>
                    <a:pt x="118756" y="1"/>
                  </a:moveTo>
                  <a:cubicBezTo>
                    <a:pt x="117669" y="1"/>
                    <a:pt x="116454" y="386"/>
                    <a:pt x="115089" y="1222"/>
                  </a:cubicBezTo>
                  <a:cubicBezTo>
                    <a:pt x="97200" y="12178"/>
                    <a:pt x="102048" y="63105"/>
                    <a:pt x="78705" y="78352"/>
                  </a:cubicBezTo>
                  <a:cubicBezTo>
                    <a:pt x="74764" y="80928"/>
                    <a:pt x="71677" y="81972"/>
                    <a:pt x="69192" y="81972"/>
                  </a:cubicBezTo>
                  <a:cubicBezTo>
                    <a:pt x="58556" y="81972"/>
                    <a:pt x="58923" y="62851"/>
                    <a:pt x="50338" y="62851"/>
                  </a:cubicBezTo>
                  <a:cubicBezTo>
                    <a:pt x="48999" y="62851"/>
                    <a:pt x="47443" y="63316"/>
                    <a:pt x="45594" y="64390"/>
                  </a:cubicBezTo>
                  <a:cubicBezTo>
                    <a:pt x="30259" y="73266"/>
                    <a:pt x="30114" y="120851"/>
                    <a:pt x="21268" y="120851"/>
                  </a:cubicBezTo>
                  <a:cubicBezTo>
                    <a:pt x="20886" y="120851"/>
                    <a:pt x="20487" y="120762"/>
                    <a:pt x="20070" y="120577"/>
                  </a:cubicBezTo>
                  <a:cubicBezTo>
                    <a:pt x="17897" y="119612"/>
                    <a:pt x="15796" y="119068"/>
                    <a:pt x="13824" y="119068"/>
                  </a:cubicBezTo>
                  <a:cubicBezTo>
                    <a:pt x="6380" y="119068"/>
                    <a:pt x="766" y="126825"/>
                    <a:pt x="0" y="149034"/>
                  </a:cubicBezTo>
                  <a:lnTo>
                    <a:pt x="0" y="149543"/>
                  </a:lnTo>
                  <a:cubicBezTo>
                    <a:pt x="0" y="153470"/>
                    <a:pt x="3753" y="157609"/>
                    <a:pt x="7391" y="157609"/>
                  </a:cubicBezTo>
                  <a:cubicBezTo>
                    <a:pt x="8178" y="157609"/>
                    <a:pt x="8959" y="157416"/>
                    <a:pt x="9696" y="156985"/>
                  </a:cubicBezTo>
                  <a:lnTo>
                    <a:pt x="153169" y="71007"/>
                  </a:lnTo>
                  <a:cubicBezTo>
                    <a:pt x="155059" y="69892"/>
                    <a:pt x="156223" y="67856"/>
                    <a:pt x="156223" y="65650"/>
                  </a:cubicBezTo>
                  <a:lnTo>
                    <a:pt x="156223" y="58112"/>
                  </a:lnTo>
                  <a:cubicBezTo>
                    <a:pt x="156223" y="58112"/>
                    <a:pt x="157689" y="53289"/>
                    <a:pt x="147572" y="53289"/>
                  </a:cubicBezTo>
                  <a:cubicBezTo>
                    <a:pt x="145624" y="53289"/>
                    <a:pt x="143247" y="53468"/>
                    <a:pt x="140346" y="53894"/>
                  </a:cubicBezTo>
                  <a:cubicBezTo>
                    <a:pt x="140093" y="53931"/>
                    <a:pt x="139846" y="53950"/>
                    <a:pt x="139606" y="53950"/>
                  </a:cubicBezTo>
                  <a:cubicBezTo>
                    <a:pt x="126528" y="53950"/>
                    <a:pt x="131617" y="1"/>
                    <a:pt x="118756" y="1"/>
                  </a:cubicBez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4"/>
            <p:cNvSpPr/>
            <p:nvPr/>
          </p:nvSpPr>
          <p:spPr>
            <a:xfrm>
              <a:off x="-199368" y="2712970"/>
              <a:ext cx="1810756" cy="1788101"/>
            </a:xfrm>
            <a:custGeom>
              <a:rect b="b" l="l" r="r" t="t"/>
              <a:pathLst>
                <a:path extrusionOk="0" h="155724" w="157697">
                  <a:moveTo>
                    <a:pt x="118762" y="1"/>
                  </a:moveTo>
                  <a:cubicBezTo>
                    <a:pt x="117673" y="1"/>
                    <a:pt x="116457" y="386"/>
                    <a:pt x="115090" y="1222"/>
                  </a:cubicBezTo>
                  <a:cubicBezTo>
                    <a:pt x="97225" y="12178"/>
                    <a:pt x="102073" y="63105"/>
                    <a:pt x="78706" y="78352"/>
                  </a:cubicBezTo>
                  <a:cubicBezTo>
                    <a:pt x="74764" y="80928"/>
                    <a:pt x="71678" y="81972"/>
                    <a:pt x="69193" y="81972"/>
                  </a:cubicBezTo>
                  <a:cubicBezTo>
                    <a:pt x="58557" y="81972"/>
                    <a:pt x="58924" y="62851"/>
                    <a:pt x="50338" y="62851"/>
                  </a:cubicBezTo>
                  <a:cubicBezTo>
                    <a:pt x="49000" y="62851"/>
                    <a:pt x="47444" y="63316"/>
                    <a:pt x="45595" y="64390"/>
                  </a:cubicBezTo>
                  <a:cubicBezTo>
                    <a:pt x="30260" y="73266"/>
                    <a:pt x="30115" y="120851"/>
                    <a:pt x="21269" y="120851"/>
                  </a:cubicBezTo>
                  <a:cubicBezTo>
                    <a:pt x="20887" y="120851"/>
                    <a:pt x="20488" y="120762"/>
                    <a:pt x="20071" y="120577"/>
                  </a:cubicBezTo>
                  <a:cubicBezTo>
                    <a:pt x="17903" y="119612"/>
                    <a:pt x="15805" y="119068"/>
                    <a:pt x="13835" y="119068"/>
                  </a:cubicBezTo>
                  <a:cubicBezTo>
                    <a:pt x="6397" y="119068"/>
                    <a:pt x="767" y="126825"/>
                    <a:pt x="1" y="149034"/>
                  </a:cubicBezTo>
                  <a:lnTo>
                    <a:pt x="1" y="149519"/>
                  </a:lnTo>
                  <a:cubicBezTo>
                    <a:pt x="1" y="153136"/>
                    <a:pt x="2977" y="155723"/>
                    <a:pt x="6211" y="155723"/>
                  </a:cubicBezTo>
                  <a:cubicBezTo>
                    <a:pt x="7247" y="155723"/>
                    <a:pt x="8309" y="155458"/>
                    <a:pt x="9309" y="154876"/>
                  </a:cubicBezTo>
                  <a:lnTo>
                    <a:pt x="153170" y="70983"/>
                  </a:lnTo>
                  <a:cubicBezTo>
                    <a:pt x="155060" y="69892"/>
                    <a:pt x="156248" y="67856"/>
                    <a:pt x="156248" y="65650"/>
                  </a:cubicBezTo>
                  <a:lnTo>
                    <a:pt x="156248" y="58112"/>
                  </a:lnTo>
                  <a:cubicBezTo>
                    <a:pt x="156248" y="58112"/>
                    <a:pt x="157697" y="53289"/>
                    <a:pt x="147575" y="53289"/>
                  </a:cubicBezTo>
                  <a:cubicBezTo>
                    <a:pt x="145626" y="53289"/>
                    <a:pt x="143247" y="53468"/>
                    <a:pt x="140347" y="53894"/>
                  </a:cubicBezTo>
                  <a:cubicBezTo>
                    <a:pt x="140094" y="53931"/>
                    <a:pt x="139847" y="53950"/>
                    <a:pt x="139606" y="53950"/>
                  </a:cubicBezTo>
                  <a:cubicBezTo>
                    <a:pt x="126530" y="53950"/>
                    <a:pt x="131639" y="1"/>
                    <a:pt x="118762" y="1"/>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4"/>
            <p:cNvSpPr/>
            <p:nvPr/>
          </p:nvSpPr>
          <p:spPr>
            <a:xfrm>
              <a:off x="283253" y="3149695"/>
              <a:ext cx="1829748" cy="1611856"/>
            </a:xfrm>
            <a:custGeom>
              <a:rect b="b" l="l" r="r" t="t"/>
              <a:pathLst>
                <a:path extrusionOk="0" h="140375" w="159351">
                  <a:moveTo>
                    <a:pt x="109170" y="0"/>
                  </a:moveTo>
                  <a:cubicBezTo>
                    <a:pt x="106543" y="0"/>
                    <a:pt x="103679" y="567"/>
                    <a:pt x="100546" y="1850"/>
                  </a:cubicBezTo>
                  <a:cubicBezTo>
                    <a:pt x="69204" y="14672"/>
                    <a:pt x="58151" y="68799"/>
                    <a:pt x="38542" y="73526"/>
                  </a:cubicBezTo>
                  <a:cubicBezTo>
                    <a:pt x="37708" y="73727"/>
                    <a:pt x="36917" y="73823"/>
                    <a:pt x="36167" y="73823"/>
                  </a:cubicBezTo>
                  <a:cubicBezTo>
                    <a:pt x="20257" y="73823"/>
                    <a:pt x="22456" y="30664"/>
                    <a:pt x="13307" y="30664"/>
                  </a:cubicBezTo>
                  <a:cubicBezTo>
                    <a:pt x="12691" y="30664"/>
                    <a:pt x="12024" y="30859"/>
                    <a:pt x="11297" y="31276"/>
                  </a:cubicBezTo>
                  <a:cubicBezTo>
                    <a:pt x="2764" y="36173"/>
                    <a:pt x="1" y="58691"/>
                    <a:pt x="1" y="73453"/>
                  </a:cubicBezTo>
                  <a:lnTo>
                    <a:pt x="1" y="131700"/>
                  </a:lnTo>
                  <a:cubicBezTo>
                    <a:pt x="1" y="135838"/>
                    <a:pt x="3995" y="140374"/>
                    <a:pt x="7818" y="140374"/>
                  </a:cubicBezTo>
                  <a:cubicBezTo>
                    <a:pt x="8609" y="140374"/>
                    <a:pt x="9393" y="140180"/>
                    <a:pt x="10133" y="139748"/>
                  </a:cubicBezTo>
                  <a:lnTo>
                    <a:pt x="153024" y="53746"/>
                  </a:lnTo>
                  <a:cubicBezTo>
                    <a:pt x="155012" y="52583"/>
                    <a:pt x="156224" y="50450"/>
                    <a:pt x="156224" y="48171"/>
                  </a:cubicBezTo>
                  <a:lnTo>
                    <a:pt x="159351" y="42208"/>
                  </a:lnTo>
                  <a:cubicBezTo>
                    <a:pt x="159351" y="34377"/>
                    <a:pt x="156818" y="23145"/>
                    <a:pt x="152169" y="23145"/>
                  </a:cubicBezTo>
                  <a:cubicBezTo>
                    <a:pt x="150228" y="23145"/>
                    <a:pt x="147917" y="25104"/>
                    <a:pt x="145268" y="30089"/>
                  </a:cubicBezTo>
                  <a:cubicBezTo>
                    <a:pt x="144103" y="32287"/>
                    <a:pt x="143012" y="33227"/>
                    <a:pt x="141928" y="33227"/>
                  </a:cubicBezTo>
                  <a:cubicBezTo>
                    <a:pt x="135484" y="33227"/>
                    <a:pt x="129277" y="0"/>
                    <a:pt x="109170"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4"/>
            <p:cNvSpPr/>
            <p:nvPr/>
          </p:nvSpPr>
          <p:spPr>
            <a:xfrm>
              <a:off x="319158" y="3185670"/>
              <a:ext cx="1794118" cy="1586755"/>
            </a:xfrm>
            <a:custGeom>
              <a:rect b="b" l="l" r="r" t="t"/>
              <a:pathLst>
                <a:path extrusionOk="0" h="138189" w="156248">
                  <a:moveTo>
                    <a:pt x="109155" y="1"/>
                  </a:moveTo>
                  <a:cubicBezTo>
                    <a:pt x="106533" y="1"/>
                    <a:pt x="103673" y="566"/>
                    <a:pt x="100546" y="1844"/>
                  </a:cubicBezTo>
                  <a:cubicBezTo>
                    <a:pt x="69204" y="14666"/>
                    <a:pt x="58151" y="68817"/>
                    <a:pt x="38542" y="73544"/>
                  </a:cubicBezTo>
                  <a:cubicBezTo>
                    <a:pt x="37708" y="73745"/>
                    <a:pt x="36917" y="73841"/>
                    <a:pt x="36167" y="73841"/>
                  </a:cubicBezTo>
                  <a:cubicBezTo>
                    <a:pt x="20257" y="73841"/>
                    <a:pt x="22457" y="30682"/>
                    <a:pt x="13327" y="30682"/>
                  </a:cubicBezTo>
                  <a:cubicBezTo>
                    <a:pt x="12712" y="30682"/>
                    <a:pt x="12047" y="30877"/>
                    <a:pt x="11321" y="31295"/>
                  </a:cubicBezTo>
                  <a:cubicBezTo>
                    <a:pt x="2764" y="36167"/>
                    <a:pt x="1" y="58709"/>
                    <a:pt x="1" y="73447"/>
                  </a:cubicBezTo>
                  <a:lnTo>
                    <a:pt x="1" y="131719"/>
                  </a:lnTo>
                  <a:cubicBezTo>
                    <a:pt x="1" y="135494"/>
                    <a:pt x="3105" y="138189"/>
                    <a:pt x="6484" y="138189"/>
                  </a:cubicBezTo>
                  <a:cubicBezTo>
                    <a:pt x="7574" y="138189"/>
                    <a:pt x="8693" y="137908"/>
                    <a:pt x="9745" y="137294"/>
                  </a:cubicBezTo>
                  <a:lnTo>
                    <a:pt x="153024" y="53765"/>
                  </a:lnTo>
                  <a:cubicBezTo>
                    <a:pt x="155012" y="52601"/>
                    <a:pt x="156224" y="50468"/>
                    <a:pt x="156248" y="48165"/>
                  </a:cubicBezTo>
                  <a:lnTo>
                    <a:pt x="156248" y="40796"/>
                  </a:lnTo>
                  <a:cubicBezTo>
                    <a:pt x="156231" y="33118"/>
                    <a:pt x="155287" y="22841"/>
                    <a:pt x="151730" y="22841"/>
                  </a:cubicBezTo>
                  <a:cubicBezTo>
                    <a:pt x="150145" y="22841"/>
                    <a:pt x="148040" y="24883"/>
                    <a:pt x="145268" y="30107"/>
                  </a:cubicBezTo>
                  <a:cubicBezTo>
                    <a:pt x="144100" y="32305"/>
                    <a:pt x="143006" y="33246"/>
                    <a:pt x="141920" y="33246"/>
                  </a:cubicBezTo>
                  <a:cubicBezTo>
                    <a:pt x="135465" y="33246"/>
                    <a:pt x="129270" y="1"/>
                    <a:pt x="109155" y="1"/>
                  </a:cubicBezTo>
                  <a:close/>
                </a:path>
              </a:pathLst>
            </a:custGeom>
            <a:solidFill>
              <a:srgbClr val="7BBA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 name="Google Shape;638;p44"/>
            <p:cNvGrpSpPr/>
            <p:nvPr/>
          </p:nvGrpSpPr>
          <p:grpSpPr>
            <a:xfrm>
              <a:off x="1424358" y="3510004"/>
              <a:ext cx="1849061" cy="2028590"/>
              <a:chOff x="3089458" y="2573754"/>
              <a:chExt cx="1849061" cy="2028590"/>
            </a:xfrm>
          </p:grpSpPr>
          <p:sp>
            <p:nvSpPr>
              <p:cNvPr id="639" name="Google Shape;639;p44"/>
              <p:cNvSpPr/>
              <p:nvPr/>
            </p:nvSpPr>
            <p:spPr>
              <a:xfrm>
                <a:off x="3089458" y="2573754"/>
                <a:ext cx="1830299" cy="2016580"/>
              </a:xfrm>
              <a:custGeom>
                <a:rect b="b" l="l" r="r" t="t"/>
                <a:pathLst>
                  <a:path extrusionOk="0" h="175622" w="159399">
                    <a:moveTo>
                      <a:pt x="139831" y="0"/>
                    </a:moveTo>
                    <a:cubicBezTo>
                      <a:pt x="137924" y="0"/>
                      <a:pt x="135831" y="589"/>
                      <a:pt x="133535" y="1868"/>
                    </a:cubicBezTo>
                    <a:cubicBezTo>
                      <a:pt x="108690" y="15733"/>
                      <a:pt x="96837" y="80791"/>
                      <a:pt x="75021" y="109612"/>
                    </a:cubicBezTo>
                    <a:cubicBezTo>
                      <a:pt x="69496" y="116903"/>
                      <a:pt x="64168" y="119608"/>
                      <a:pt x="59091" y="119608"/>
                    </a:cubicBezTo>
                    <a:cubicBezTo>
                      <a:pt x="44474" y="119608"/>
                      <a:pt x="31932" y="97182"/>
                      <a:pt x="22703" y="97182"/>
                    </a:cubicBezTo>
                    <a:cubicBezTo>
                      <a:pt x="22412" y="97182"/>
                      <a:pt x="22124" y="97204"/>
                      <a:pt x="21840" y="97250"/>
                    </a:cubicBezTo>
                    <a:cubicBezTo>
                      <a:pt x="9405" y="99286"/>
                      <a:pt x="0" y="118193"/>
                      <a:pt x="0" y="141633"/>
                    </a:cubicBezTo>
                    <a:lnTo>
                      <a:pt x="0" y="167060"/>
                    </a:lnTo>
                    <a:cubicBezTo>
                      <a:pt x="0" y="171184"/>
                      <a:pt x="3688" y="175622"/>
                      <a:pt x="7416" y="175622"/>
                    </a:cubicBezTo>
                    <a:cubicBezTo>
                      <a:pt x="8202" y="175622"/>
                      <a:pt x="8989" y="175425"/>
                      <a:pt x="9745" y="174986"/>
                    </a:cubicBezTo>
                    <a:lnTo>
                      <a:pt x="156175" y="87627"/>
                    </a:lnTo>
                    <a:cubicBezTo>
                      <a:pt x="158162" y="86464"/>
                      <a:pt x="159399" y="84330"/>
                      <a:pt x="159399" y="82052"/>
                    </a:cubicBezTo>
                    <a:lnTo>
                      <a:pt x="159399" y="74659"/>
                    </a:lnTo>
                    <a:cubicBezTo>
                      <a:pt x="159399" y="56189"/>
                      <a:pt x="158461" y="0"/>
                      <a:pt x="139831" y="0"/>
                    </a:cubicBez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4"/>
              <p:cNvSpPr/>
              <p:nvPr/>
            </p:nvSpPr>
            <p:spPr>
              <a:xfrm>
                <a:off x="3125364" y="2610062"/>
                <a:ext cx="1813156" cy="1992283"/>
              </a:xfrm>
              <a:custGeom>
                <a:rect b="b" l="l" r="r" t="t"/>
                <a:pathLst>
                  <a:path extrusionOk="0" h="173506" w="157906">
                    <a:moveTo>
                      <a:pt x="139647" y="0"/>
                    </a:moveTo>
                    <a:cubicBezTo>
                      <a:pt x="137817" y="0"/>
                      <a:pt x="135787" y="579"/>
                      <a:pt x="133535" y="1833"/>
                    </a:cubicBezTo>
                    <a:cubicBezTo>
                      <a:pt x="108690" y="15698"/>
                      <a:pt x="96837" y="80756"/>
                      <a:pt x="75021" y="109577"/>
                    </a:cubicBezTo>
                    <a:cubicBezTo>
                      <a:pt x="69495" y="116867"/>
                      <a:pt x="64168" y="119573"/>
                      <a:pt x="59091" y="119573"/>
                    </a:cubicBezTo>
                    <a:cubicBezTo>
                      <a:pt x="44474" y="119573"/>
                      <a:pt x="31931" y="97147"/>
                      <a:pt x="22703" y="97147"/>
                    </a:cubicBezTo>
                    <a:cubicBezTo>
                      <a:pt x="22412" y="97147"/>
                      <a:pt x="22124" y="97169"/>
                      <a:pt x="21840" y="97215"/>
                    </a:cubicBezTo>
                    <a:cubicBezTo>
                      <a:pt x="9405" y="99251"/>
                      <a:pt x="0" y="118158"/>
                      <a:pt x="0" y="141597"/>
                    </a:cubicBezTo>
                    <a:lnTo>
                      <a:pt x="0" y="167025"/>
                    </a:lnTo>
                    <a:cubicBezTo>
                      <a:pt x="0" y="170807"/>
                      <a:pt x="3117" y="173505"/>
                      <a:pt x="6493" y="173505"/>
                    </a:cubicBezTo>
                    <a:cubicBezTo>
                      <a:pt x="7573" y="173505"/>
                      <a:pt x="8680" y="173229"/>
                      <a:pt x="9720" y="172624"/>
                    </a:cubicBezTo>
                    <a:lnTo>
                      <a:pt x="153024" y="89071"/>
                    </a:lnTo>
                    <a:cubicBezTo>
                      <a:pt x="155011" y="87907"/>
                      <a:pt x="156223" y="85774"/>
                      <a:pt x="156223" y="83471"/>
                    </a:cubicBezTo>
                    <a:lnTo>
                      <a:pt x="156223" y="76102"/>
                    </a:lnTo>
                    <a:cubicBezTo>
                      <a:pt x="156223" y="57596"/>
                      <a:pt x="157905" y="0"/>
                      <a:pt x="139647"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1" name="Google Shape;641;p44"/>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2</a:t>
            </a:r>
            <a:r>
              <a:rPr lang="en" sz="1000"/>
              <a:t>/5</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ctrTitle"/>
          </p:nvPr>
        </p:nvSpPr>
        <p:spPr>
          <a:xfrm>
            <a:off x="0" y="1804200"/>
            <a:ext cx="9144000" cy="93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21" name="Google Shape;121;p18"/>
          <p:cNvSpPr txBox="1"/>
          <p:nvPr>
            <p:ph idx="1" type="subTitle"/>
          </p:nvPr>
        </p:nvSpPr>
        <p:spPr>
          <a:xfrm>
            <a:off x="0" y="2903275"/>
            <a:ext cx="9144000" cy="39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solidFill>
                  <a:schemeClr val="accent4"/>
                </a:solidFill>
                <a:latin typeface="Lato"/>
                <a:ea typeface="Lato"/>
                <a:cs typeface="Lato"/>
                <a:sym typeface="Lato"/>
              </a:rPr>
              <a:t>Dataset Used</a:t>
            </a:r>
            <a:r>
              <a:rPr lang="en" sz="1500">
                <a:solidFill>
                  <a:schemeClr val="accent4"/>
                </a:solidFill>
              </a:rPr>
              <a:t> | </a:t>
            </a:r>
            <a:r>
              <a:rPr b="1" lang="en" sz="1500">
                <a:solidFill>
                  <a:schemeClr val="accent4"/>
                </a:solidFill>
                <a:latin typeface="Lato"/>
                <a:ea typeface="Lato"/>
                <a:cs typeface="Lato"/>
                <a:sym typeface="Lato"/>
              </a:rPr>
              <a:t>Problem Definition</a:t>
            </a:r>
            <a:endParaRPr b="1" sz="1500">
              <a:solidFill>
                <a:schemeClr val="accent4"/>
              </a:solidFill>
              <a:latin typeface="Lato"/>
              <a:ea typeface="Lato"/>
              <a:cs typeface="Lato"/>
              <a:sym typeface="Lato"/>
            </a:endParaRPr>
          </a:p>
        </p:txBody>
      </p:sp>
      <p:pic>
        <p:nvPicPr>
          <p:cNvPr id="122" name="Google Shape;122;p18"/>
          <p:cNvPicPr preferRelativeResize="0"/>
          <p:nvPr/>
        </p:nvPicPr>
        <p:blipFill>
          <a:blip r:embed="rId3">
            <a:alphaModFix/>
          </a:blip>
          <a:stretch>
            <a:fillRect/>
          </a:stretch>
        </p:blipFill>
        <p:spPr>
          <a:xfrm>
            <a:off x="-1107950" y="2598325"/>
            <a:ext cx="4521050" cy="3562351"/>
          </a:xfrm>
          <a:prstGeom prst="rect">
            <a:avLst/>
          </a:prstGeom>
          <a:noFill/>
          <a:ln>
            <a:noFill/>
          </a:ln>
        </p:spPr>
      </p:pic>
      <p:pic>
        <p:nvPicPr>
          <p:cNvPr id="123" name="Google Shape;123;p18"/>
          <p:cNvPicPr preferRelativeResize="0"/>
          <p:nvPr/>
        </p:nvPicPr>
        <p:blipFill>
          <a:blip r:embed="rId4">
            <a:alphaModFix/>
          </a:blip>
          <a:stretch>
            <a:fillRect/>
          </a:stretch>
        </p:blipFill>
        <p:spPr>
          <a:xfrm>
            <a:off x="6503450" y="-1823070"/>
            <a:ext cx="3818651" cy="398153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45"/>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EXPLORATORY</a:t>
            </a:r>
            <a:endParaRPr/>
          </a:p>
          <a:p>
            <a:pPr indent="0" lvl="0" marL="0" rtl="0" algn="l">
              <a:spcBef>
                <a:spcPts val="0"/>
              </a:spcBef>
              <a:spcAft>
                <a:spcPts val="0"/>
              </a:spcAft>
              <a:buNone/>
            </a:pPr>
            <a:r>
              <a:rPr lang="en"/>
              <a:t>ANALYSIS</a:t>
            </a:r>
            <a:endParaRPr/>
          </a:p>
        </p:txBody>
      </p:sp>
      <p:sp>
        <p:nvSpPr>
          <p:cNvPr id="647" name="Google Shape;647;p45"/>
          <p:cNvSpPr txBox="1"/>
          <p:nvPr>
            <p:ph idx="1" type="body"/>
          </p:nvPr>
        </p:nvSpPr>
        <p:spPr>
          <a:xfrm>
            <a:off x="1251650" y="1435825"/>
            <a:ext cx="68196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ontserrat"/>
                <a:ea typeface="Montserrat"/>
                <a:cs typeface="Montserrat"/>
                <a:sym typeface="Montserrat"/>
              </a:rPr>
              <a:t>We did a time series analysis on the population demographics</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Plot a boxplot, histogram, violin plot and pairplot for the variables</a:t>
            </a:r>
            <a:endParaRPr sz="1400">
              <a:latin typeface="Montserrat"/>
              <a:ea typeface="Montserrat"/>
              <a:cs typeface="Montserrat"/>
              <a:sym typeface="Montserrat"/>
            </a:endParaRPr>
          </a:p>
          <a:p>
            <a:pPr indent="-317500" lvl="0" marL="457200" rtl="0" algn="l">
              <a:spcBef>
                <a:spcPts val="0"/>
              </a:spcBef>
              <a:spcAft>
                <a:spcPts val="0"/>
              </a:spcAft>
              <a:buClr>
                <a:schemeClr val="accent2"/>
              </a:buClr>
              <a:buSzPts val="1400"/>
              <a:buFont typeface="Montserrat"/>
              <a:buChar char="-"/>
            </a:pPr>
            <a:r>
              <a:rPr lang="en" sz="1400">
                <a:solidFill>
                  <a:schemeClr val="accent2"/>
                </a:solidFill>
                <a:latin typeface="Montserrat"/>
                <a:ea typeface="Montserrat"/>
                <a:cs typeface="Montserrat"/>
                <a:sym typeface="Montserrat"/>
              </a:rPr>
              <a:t>Plot a heatmap to analyse the correlation for each of the variables </a:t>
            </a:r>
            <a:endParaRPr sz="1400">
              <a:solidFill>
                <a:schemeClr val="accent2"/>
              </a:solidFill>
              <a:latin typeface="Montserrat"/>
              <a:ea typeface="Montserrat"/>
              <a:cs typeface="Montserrat"/>
              <a:sym typeface="Montserrat"/>
            </a:endParaRPr>
          </a:p>
        </p:txBody>
      </p:sp>
      <p:pic>
        <p:nvPicPr>
          <p:cNvPr id="648" name="Google Shape;648;p45"/>
          <p:cNvPicPr preferRelativeResize="0"/>
          <p:nvPr/>
        </p:nvPicPr>
        <p:blipFill>
          <a:blip r:embed="rId3">
            <a:alphaModFix/>
          </a:blip>
          <a:stretch>
            <a:fillRect/>
          </a:stretch>
        </p:blipFill>
        <p:spPr>
          <a:xfrm>
            <a:off x="2348575" y="2328725"/>
            <a:ext cx="3460825" cy="2814776"/>
          </a:xfrm>
          <a:prstGeom prst="rect">
            <a:avLst/>
          </a:prstGeom>
          <a:noFill/>
          <a:ln>
            <a:noFill/>
          </a:ln>
        </p:spPr>
      </p:pic>
      <p:grpSp>
        <p:nvGrpSpPr>
          <p:cNvPr id="649" name="Google Shape;649;p45"/>
          <p:cNvGrpSpPr/>
          <p:nvPr/>
        </p:nvGrpSpPr>
        <p:grpSpPr>
          <a:xfrm>
            <a:off x="7457896" y="166975"/>
            <a:ext cx="1418911" cy="1157203"/>
            <a:chOff x="-235263" y="2677064"/>
            <a:chExt cx="3508682" cy="2861530"/>
          </a:xfrm>
        </p:grpSpPr>
        <p:sp>
          <p:nvSpPr>
            <p:cNvPr id="650" name="Google Shape;650;p45"/>
            <p:cNvSpPr/>
            <p:nvPr/>
          </p:nvSpPr>
          <p:spPr>
            <a:xfrm>
              <a:off x="-235263" y="2677064"/>
              <a:ext cx="1810664" cy="1809745"/>
            </a:xfrm>
            <a:custGeom>
              <a:rect b="b" l="l" r="r" t="t"/>
              <a:pathLst>
                <a:path extrusionOk="0" h="157609" w="157689">
                  <a:moveTo>
                    <a:pt x="118756" y="1"/>
                  </a:moveTo>
                  <a:cubicBezTo>
                    <a:pt x="117669" y="1"/>
                    <a:pt x="116454" y="386"/>
                    <a:pt x="115089" y="1222"/>
                  </a:cubicBezTo>
                  <a:cubicBezTo>
                    <a:pt x="97200" y="12178"/>
                    <a:pt x="102048" y="63105"/>
                    <a:pt x="78705" y="78352"/>
                  </a:cubicBezTo>
                  <a:cubicBezTo>
                    <a:pt x="74764" y="80928"/>
                    <a:pt x="71677" y="81972"/>
                    <a:pt x="69192" y="81972"/>
                  </a:cubicBezTo>
                  <a:cubicBezTo>
                    <a:pt x="58556" y="81972"/>
                    <a:pt x="58923" y="62851"/>
                    <a:pt x="50338" y="62851"/>
                  </a:cubicBezTo>
                  <a:cubicBezTo>
                    <a:pt x="48999" y="62851"/>
                    <a:pt x="47443" y="63316"/>
                    <a:pt x="45594" y="64390"/>
                  </a:cubicBezTo>
                  <a:cubicBezTo>
                    <a:pt x="30259" y="73266"/>
                    <a:pt x="30114" y="120851"/>
                    <a:pt x="21268" y="120851"/>
                  </a:cubicBezTo>
                  <a:cubicBezTo>
                    <a:pt x="20886" y="120851"/>
                    <a:pt x="20487" y="120762"/>
                    <a:pt x="20070" y="120577"/>
                  </a:cubicBezTo>
                  <a:cubicBezTo>
                    <a:pt x="17897" y="119612"/>
                    <a:pt x="15796" y="119068"/>
                    <a:pt x="13824" y="119068"/>
                  </a:cubicBezTo>
                  <a:cubicBezTo>
                    <a:pt x="6380" y="119068"/>
                    <a:pt x="766" y="126825"/>
                    <a:pt x="0" y="149034"/>
                  </a:cubicBezTo>
                  <a:lnTo>
                    <a:pt x="0" y="149543"/>
                  </a:lnTo>
                  <a:cubicBezTo>
                    <a:pt x="0" y="153470"/>
                    <a:pt x="3753" y="157609"/>
                    <a:pt x="7391" y="157609"/>
                  </a:cubicBezTo>
                  <a:cubicBezTo>
                    <a:pt x="8178" y="157609"/>
                    <a:pt x="8959" y="157416"/>
                    <a:pt x="9696" y="156985"/>
                  </a:cubicBezTo>
                  <a:lnTo>
                    <a:pt x="153169" y="71007"/>
                  </a:lnTo>
                  <a:cubicBezTo>
                    <a:pt x="155059" y="69892"/>
                    <a:pt x="156223" y="67856"/>
                    <a:pt x="156223" y="65650"/>
                  </a:cubicBezTo>
                  <a:lnTo>
                    <a:pt x="156223" y="58112"/>
                  </a:lnTo>
                  <a:cubicBezTo>
                    <a:pt x="156223" y="58112"/>
                    <a:pt x="157689" y="53289"/>
                    <a:pt x="147572" y="53289"/>
                  </a:cubicBezTo>
                  <a:cubicBezTo>
                    <a:pt x="145624" y="53289"/>
                    <a:pt x="143247" y="53468"/>
                    <a:pt x="140346" y="53894"/>
                  </a:cubicBezTo>
                  <a:cubicBezTo>
                    <a:pt x="140093" y="53931"/>
                    <a:pt x="139846" y="53950"/>
                    <a:pt x="139606" y="53950"/>
                  </a:cubicBezTo>
                  <a:cubicBezTo>
                    <a:pt x="126528" y="53950"/>
                    <a:pt x="131617" y="1"/>
                    <a:pt x="118756" y="1"/>
                  </a:cubicBez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5"/>
            <p:cNvSpPr/>
            <p:nvPr/>
          </p:nvSpPr>
          <p:spPr>
            <a:xfrm>
              <a:off x="-199368" y="2712970"/>
              <a:ext cx="1810756" cy="1788101"/>
            </a:xfrm>
            <a:custGeom>
              <a:rect b="b" l="l" r="r" t="t"/>
              <a:pathLst>
                <a:path extrusionOk="0" h="155724" w="157697">
                  <a:moveTo>
                    <a:pt x="118762" y="1"/>
                  </a:moveTo>
                  <a:cubicBezTo>
                    <a:pt x="117673" y="1"/>
                    <a:pt x="116457" y="386"/>
                    <a:pt x="115090" y="1222"/>
                  </a:cubicBezTo>
                  <a:cubicBezTo>
                    <a:pt x="97225" y="12178"/>
                    <a:pt x="102073" y="63105"/>
                    <a:pt x="78706" y="78352"/>
                  </a:cubicBezTo>
                  <a:cubicBezTo>
                    <a:pt x="74764" y="80928"/>
                    <a:pt x="71678" y="81972"/>
                    <a:pt x="69193" y="81972"/>
                  </a:cubicBezTo>
                  <a:cubicBezTo>
                    <a:pt x="58557" y="81972"/>
                    <a:pt x="58924" y="62851"/>
                    <a:pt x="50338" y="62851"/>
                  </a:cubicBezTo>
                  <a:cubicBezTo>
                    <a:pt x="49000" y="62851"/>
                    <a:pt x="47444" y="63316"/>
                    <a:pt x="45595" y="64390"/>
                  </a:cubicBezTo>
                  <a:cubicBezTo>
                    <a:pt x="30260" y="73266"/>
                    <a:pt x="30115" y="120851"/>
                    <a:pt x="21269" y="120851"/>
                  </a:cubicBezTo>
                  <a:cubicBezTo>
                    <a:pt x="20887" y="120851"/>
                    <a:pt x="20488" y="120762"/>
                    <a:pt x="20071" y="120577"/>
                  </a:cubicBezTo>
                  <a:cubicBezTo>
                    <a:pt x="17903" y="119612"/>
                    <a:pt x="15805" y="119068"/>
                    <a:pt x="13835" y="119068"/>
                  </a:cubicBezTo>
                  <a:cubicBezTo>
                    <a:pt x="6397" y="119068"/>
                    <a:pt x="767" y="126825"/>
                    <a:pt x="1" y="149034"/>
                  </a:cubicBezTo>
                  <a:lnTo>
                    <a:pt x="1" y="149519"/>
                  </a:lnTo>
                  <a:cubicBezTo>
                    <a:pt x="1" y="153136"/>
                    <a:pt x="2977" y="155723"/>
                    <a:pt x="6211" y="155723"/>
                  </a:cubicBezTo>
                  <a:cubicBezTo>
                    <a:pt x="7247" y="155723"/>
                    <a:pt x="8309" y="155458"/>
                    <a:pt x="9309" y="154876"/>
                  </a:cubicBezTo>
                  <a:lnTo>
                    <a:pt x="153170" y="70983"/>
                  </a:lnTo>
                  <a:cubicBezTo>
                    <a:pt x="155060" y="69892"/>
                    <a:pt x="156248" y="67856"/>
                    <a:pt x="156248" y="65650"/>
                  </a:cubicBezTo>
                  <a:lnTo>
                    <a:pt x="156248" y="58112"/>
                  </a:lnTo>
                  <a:cubicBezTo>
                    <a:pt x="156248" y="58112"/>
                    <a:pt x="157697" y="53289"/>
                    <a:pt x="147575" y="53289"/>
                  </a:cubicBezTo>
                  <a:cubicBezTo>
                    <a:pt x="145626" y="53289"/>
                    <a:pt x="143247" y="53468"/>
                    <a:pt x="140347" y="53894"/>
                  </a:cubicBezTo>
                  <a:cubicBezTo>
                    <a:pt x="140094" y="53931"/>
                    <a:pt x="139847" y="53950"/>
                    <a:pt x="139606" y="53950"/>
                  </a:cubicBezTo>
                  <a:cubicBezTo>
                    <a:pt x="126530" y="53950"/>
                    <a:pt x="131639" y="1"/>
                    <a:pt x="118762" y="1"/>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5"/>
            <p:cNvSpPr/>
            <p:nvPr/>
          </p:nvSpPr>
          <p:spPr>
            <a:xfrm>
              <a:off x="283253" y="3149695"/>
              <a:ext cx="1829748" cy="1611856"/>
            </a:xfrm>
            <a:custGeom>
              <a:rect b="b" l="l" r="r" t="t"/>
              <a:pathLst>
                <a:path extrusionOk="0" h="140375" w="159351">
                  <a:moveTo>
                    <a:pt x="109170" y="0"/>
                  </a:moveTo>
                  <a:cubicBezTo>
                    <a:pt x="106543" y="0"/>
                    <a:pt x="103679" y="567"/>
                    <a:pt x="100546" y="1850"/>
                  </a:cubicBezTo>
                  <a:cubicBezTo>
                    <a:pt x="69204" y="14672"/>
                    <a:pt x="58151" y="68799"/>
                    <a:pt x="38542" y="73526"/>
                  </a:cubicBezTo>
                  <a:cubicBezTo>
                    <a:pt x="37708" y="73727"/>
                    <a:pt x="36917" y="73823"/>
                    <a:pt x="36167" y="73823"/>
                  </a:cubicBezTo>
                  <a:cubicBezTo>
                    <a:pt x="20257" y="73823"/>
                    <a:pt x="22456" y="30664"/>
                    <a:pt x="13307" y="30664"/>
                  </a:cubicBezTo>
                  <a:cubicBezTo>
                    <a:pt x="12691" y="30664"/>
                    <a:pt x="12024" y="30859"/>
                    <a:pt x="11297" y="31276"/>
                  </a:cubicBezTo>
                  <a:cubicBezTo>
                    <a:pt x="2764" y="36173"/>
                    <a:pt x="1" y="58691"/>
                    <a:pt x="1" y="73453"/>
                  </a:cubicBezTo>
                  <a:lnTo>
                    <a:pt x="1" y="131700"/>
                  </a:lnTo>
                  <a:cubicBezTo>
                    <a:pt x="1" y="135838"/>
                    <a:pt x="3995" y="140374"/>
                    <a:pt x="7818" y="140374"/>
                  </a:cubicBezTo>
                  <a:cubicBezTo>
                    <a:pt x="8609" y="140374"/>
                    <a:pt x="9393" y="140180"/>
                    <a:pt x="10133" y="139748"/>
                  </a:cubicBezTo>
                  <a:lnTo>
                    <a:pt x="153024" y="53746"/>
                  </a:lnTo>
                  <a:cubicBezTo>
                    <a:pt x="155012" y="52583"/>
                    <a:pt x="156224" y="50450"/>
                    <a:pt x="156224" y="48171"/>
                  </a:cubicBezTo>
                  <a:lnTo>
                    <a:pt x="159351" y="42208"/>
                  </a:lnTo>
                  <a:cubicBezTo>
                    <a:pt x="159351" y="34377"/>
                    <a:pt x="156818" y="23145"/>
                    <a:pt x="152169" y="23145"/>
                  </a:cubicBezTo>
                  <a:cubicBezTo>
                    <a:pt x="150228" y="23145"/>
                    <a:pt x="147917" y="25104"/>
                    <a:pt x="145268" y="30089"/>
                  </a:cubicBezTo>
                  <a:cubicBezTo>
                    <a:pt x="144103" y="32287"/>
                    <a:pt x="143012" y="33227"/>
                    <a:pt x="141928" y="33227"/>
                  </a:cubicBezTo>
                  <a:cubicBezTo>
                    <a:pt x="135484" y="33227"/>
                    <a:pt x="129277" y="0"/>
                    <a:pt x="109170"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p:nvPr/>
          </p:nvSpPr>
          <p:spPr>
            <a:xfrm>
              <a:off x="319158" y="3185670"/>
              <a:ext cx="1794118" cy="1586755"/>
            </a:xfrm>
            <a:custGeom>
              <a:rect b="b" l="l" r="r" t="t"/>
              <a:pathLst>
                <a:path extrusionOk="0" h="138189" w="156248">
                  <a:moveTo>
                    <a:pt x="109155" y="1"/>
                  </a:moveTo>
                  <a:cubicBezTo>
                    <a:pt x="106533" y="1"/>
                    <a:pt x="103673" y="566"/>
                    <a:pt x="100546" y="1844"/>
                  </a:cubicBezTo>
                  <a:cubicBezTo>
                    <a:pt x="69204" y="14666"/>
                    <a:pt x="58151" y="68817"/>
                    <a:pt x="38542" y="73544"/>
                  </a:cubicBezTo>
                  <a:cubicBezTo>
                    <a:pt x="37708" y="73745"/>
                    <a:pt x="36917" y="73841"/>
                    <a:pt x="36167" y="73841"/>
                  </a:cubicBezTo>
                  <a:cubicBezTo>
                    <a:pt x="20257" y="73841"/>
                    <a:pt x="22457" y="30682"/>
                    <a:pt x="13327" y="30682"/>
                  </a:cubicBezTo>
                  <a:cubicBezTo>
                    <a:pt x="12712" y="30682"/>
                    <a:pt x="12047" y="30877"/>
                    <a:pt x="11321" y="31295"/>
                  </a:cubicBezTo>
                  <a:cubicBezTo>
                    <a:pt x="2764" y="36167"/>
                    <a:pt x="1" y="58709"/>
                    <a:pt x="1" y="73447"/>
                  </a:cubicBezTo>
                  <a:lnTo>
                    <a:pt x="1" y="131719"/>
                  </a:lnTo>
                  <a:cubicBezTo>
                    <a:pt x="1" y="135494"/>
                    <a:pt x="3105" y="138189"/>
                    <a:pt x="6484" y="138189"/>
                  </a:cubicBezTo>
                  <a:cubicBezTo>
                    <a:pt x="7574" y="138189"/>
                    <a:pt x="8693" y="137908"/>
                    <a:pt x="9745" y="137294"/>
                  </a:cubicBezTo>
                  <a:lnTo>
                    <a:pt x="153024" y="53765"/>
                  </a:lnTo>
                  <a:cubicBezTo>
                    <a:pt x="155012" y="52601"/>
                    <a:pt x="156224" y="50468"/>
                    <a:pt x="156248" y="48165"/>
                  </a:cubicBezTo>
                  <a:lnTo>
                    <a:pt x="156248" y="40796"/>
                  </a:lnTo>
                  <a:cubicBezTo>
                    <a:pt x="156231" y="33118"/>
                    <a:pt x="155287" y="22841"/>
                    <a:pt x="151730" y="22841"/>
                  </a:cubicBezTo>
                  <a:cubicBezTo>
                    <a:pt x="150145" y="22841"/>
                    <a:pt x="148040" y="24883"/>
                    <a:pt x="145268" y="30107"/>
                  </a:cubicBezTo>
                  <a:cubicBezTo>
                    <a:pt x="144100" y="32305"/>
                    <a:pt x="143006" y="33246"/>
                    <a:pt x="141920" y="33246"/>
                  </a:cubicBezTo>
                  <a:cubicBezTo>
                    <a:pt x="135465" y="33246"/>
                    <a:pt x="129270" y="1"/>
                    <a:pt x="109155" y="1"/>
                  </a:cubicBezTo>
                  <a:close/>
                </a:path>
              </a:pathLst>
            </a:custGeom>
            <a:solidFill>
              <a:srgbClr val="7BBA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 name="Google Shape;654;p45"/>
            <p:cNvGrpSpPr/>
            <p:nvPr/>
          </p:nvGrpSpPr>
          <p:grpSpPr>
            <a:xfrm>
              <a:off x="1424358" y="3510004"/>
              <a:ext cx="1849061" cy="2028590"/>
              <a:chOff x="3089458" y="2573754"/>
              <a:chExt cx="1849061" cy="2028590"/>
            </a:xfrm>
          </p:grpSpPr>
          <p:sp>
            <p:nvSpPr>
              <p:cNvPr id="655" name="Google Shape;655;p45"/>
              <p:cNvSpPr/>
              <p:nvPr/>
            </p:nvSpPr>
            <p:spPr>
              <a:xfrm>
                <a:off x="3089458" y="2573754"/>
                <a:ext cx="1830299" cy="2016580"/>
              </a:xfrm>
              <a:custGeom>
                <a:rect b="b" l="l" r="r" t="t"/>
                <a:pathLst>
                  <a:path extrusionOk="0" h="175622" w="159399">
                    <a:moveTo>
                      <a:pt x="139831" y="0"/>
                    </a:moveTo>
                    <a:cubicBezTo>
                      <a:pt x="137924" y="0"/>
                      <a:pt x="135831" y="589"/>
                      <a:pt x="133535" y="1868"/>
                    </a:cubicBezTo>
                    <a:cubicBezTo>
                      <a:pt x="108690" y="15733"/>
                      <a:pt x="96837" y="80791"/>
                      <a:pt x="75021" y="109612"/>
                    </a:cubicBezTo>
                    <a:cubicBezTo>
                      <a:pt x="69496" y="116903"/>
                      <a:pt x="64168" y="119608"/>
                      <a:pt x="59091" y="119608"/>
                    </a:cubicBezTo>
                    <a:cubicBezTo>
                      <a:pt x="44474" y="119608"/>
                      <a:pt x="31932" y="97182"/>
                      <a:pt x="22703" y="97182"/>
                    </a:cubicBezTo>
                    <a:cubicBezTo>
                      <a:pt x="22412" y="97182"/>
                      <a:pt x="22124" y="97204"/>
                      <a:pt x="21840" y="97250"/>
                    </a:cubicBezTo>
                    <a:cubicBezTo>
                      <a:pt x="9405" y="99286"/>
                      <a:pt x="0" y="118193"/>
                      <a:pt x="0" y="141633"/>
                    </a:cubicBezTo>
                    <a:lnTo>
                      <a:pt x="0" y="167060"/>
                    </a:lnTo>
                    <a:cubicBezTo>
                      <a:pt x="0" y="171184"/>
                      <a:pt x="3688" y="175622"/>
                      <a:pt x="7416" y="175622"/>
                    </a:cubicBezTo>
                    <a:cubicBezTo>
                      <a:pt x="8202" y="175622"/>
                      <a:pt x="8989" y="175425"/>
                      <a:pt x="9745" y="174986"/>
                    </a:cubicBezTo>
                    <a:lnTo>
                      <a:pt x="156175" y="87627"/>
                    </a:lnTo>
                    <a:cubicBezTo>
                      <a:pt x="158162" y="86464"/>
                      <a:pt x="159399" y="84330"/>
                      <a:pt x="159399" y="82052"/>
                    </a:cubicBezTo>
                    <a:lnTo>
                      <a:pt x="159399" y="74659"/>
                    </a:lnTo>
                    <a:cubicBezTo>
                      <a:pt x="159399" y="56189"/>
                      <a:pt x="158461" y="0"/>
                      <a:pt x="139831" y="0"/>
                    </a:cubicBez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5"/>
              <p:cNvSpPr/>
              <p:nvPr/>
            </p:nvSpPr>
            <p:spPr>
              <a:xfrm>
                <a:off x="3125364" y="2610062"/>
                <a:ext cx="1813156" cy="1992283"/>
              </a:xfrm>
              <a:custGeom>
                <a:rect b="b" l="l" r="r" t="t"/>
                <a:pathLst>
                  <a:path extrusionOk="0" h="173506" w="157906">
                    <a:moveTo>
                      <a:pt x="139647" y="0"/>
                    </a:moveTo>
                    <a:cubicBezTo>
                      <a:pt x="137817" y="0"/>
                      <a:pt x="135787" y="579"/>
                      <a:pt x="133535" y="1833"/>
                    </a:cubicBezTo>
                    <a:cubicBezTo>
                      <a:pt x="108690" y="15698"/>
                      <a:pt x="96837" y="80756"/>
                      <a:pt x="75021" y="109577"/>
                    </a:cubicBezTo>
                    <a:cubicBezTo>
                      <a:pt x="69495" y="116867"/>
                      <a:pt x="64168" y="119573"/>
                      <a:pt x="59091" y="119573"/>
                    </a:cubicBezTo>
                    <a:cubicBezTo>
                      <a:pt x="44474" y="119573"/>
                      <a:pt x="31931" y="97147"/>
                      <a:pt x="22703" y="97147"/>
                    </a:cubicBezTo>
                    <a:cubicBezTo>
                      <a:pt x="22412" y="97147"/>
                      <a:pt x="22124" y="97169"/>
                      <a:pt x="21840" y="97215"/>
                    </a:cubicBezTo>
                    <a:cubicBezTo>
                      <a:pt x="9405" y="99251"/>
                      <a:pt x="0" y="118158"/>
                      <a:pt x="0" y="141597"/>
                    </a:cubicBezTo>
                    <a:lnTo>
                      <a:pt x="0" y="167025"/>
                    </a:lnTo>
                    <a:cubicBezTo>
                      <a:pt x="0" y="170807"/>
                      <a:pt x="3117" y="173505"/>
                      <a:pt x="6493" y="173505"/>
                    </a:cubicBezTo>
                    <a:cubicBezTo>
                      <a:pt x="7573" y="173505"/>
                      <a:pt x="8680" y="173229"/>
                      <a:pt x="9720" y="172624"/>
                    </a:cubicBezTo>
                    <a:lnTo>
                      <a:pt x="153024" y="89071"/>
                    </a:lnTo>
                    <a:cubicBezTo>
                      <a:pt x="155011" y="87907"/>
                      <a:pt x="156223" y="85774"/>
                      <a:pt x="156223" y="83471"/>
                    </a:cubicBezTo>
                    <a:lnTo>
                      <a:pt x="156223" y="76102"/>
                    </a:lnTo>
                    <a:cubicBezTo>
                      <a:pt x="156223" y="57596"/>
                      <a:pt x="157905" y="0"/>
                      <a:pt x="139647"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7" name="Google Shape;657;p45"/>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3</a:t>
            </a:r>
            <a:r>
              <a:rPr lang="en" sz="1000"/>
              <a:t>/5</a:t>
            </a:r>
            <a:endParaRPr sz="1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6"/>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EXPLORATORY</a:t>
            </a:r>
            <a:endParaRPr/>
          </a:p>
          <a:p>
            <a:pPr indent="0" lvl="0" marL="0" rtl="0" algn="l">
              <a:spcBef>
                <a:spcPts val="0"/>
              </a:spcBef>
              <a:spcAft>
                <a:spcPts val="0"/>
              </a:spcAft>
              <a:buNone/>
            </a:pPr>
            <a:r>
              <a:rPr lang="en"/>
              <a:t>ANALYSIS</a:t>
            </a:r>
            <a:endParaRPr/>
          </a:p>
        </p:txBody>
      </p:sp>
      <p:sp>
        <p:nvSpPr>
          <p:cNvPr id="663" name="Google Shape;663;p46"/>
          <p:cNvSpPr txBox="1"/>
          <p:nvPr>
            <p:ph idx="1" type="body"/>
          </p:nvPr>
        </p:nvSpPr>
        <p:spPr>
          <a:xfrm>
            <a:off x="1251650" y="1435825"/>
            <a:ext cx="68196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accent2"/>
                </a:solidFill>
                <a:latin typeface="Montserrat"/>
                <a:ea typeface="Montserrat"/>
                <a:cs typeface="Montserrat"/>
                <a:sym typeface="Montserrat"/>
              </a:rPr>
              <a:t>We merged the dataset 1 and 2 together </a:t>
            </a:r>
            <a:endParaRPr sz="1400">
              <a:solidFill>
                <a:schemeClr val="accent2"/>
              </a:solidFill>
              <a:latin typeface="Montserrat"/>
              <a:ea typeface="Montserrat"/>
              <a:cs typeface="Montserrat"/>
              <a:sym typeface="Montserrat"/>
            </a:endParaRPr>
          </a:p>
          <a:p>
            <a:pPr indent="-317500" lvl="0" marL="457200" rtl="0" algn="l">
              <a:spcBef>
                <a:spcPts val="0"/>
              </a:spcBef>
              <a:spcAft>
                <a:spcPts val="0"/>
              </a:spcAft>
              <a:buClr>
                <a:schemeClr val="accent2"/>
              </a:buClr>
              <a:buSzPts val="1400"/>
              <a:buFont typeface="Montserrat"/>
              <a:buChar char="-"/>
            </a:pPr>
            <a:r>
              <a:rPr lang="en" sz="1400">
                <a:solidFill>
                  <a:schemeClr val="accent2"/>
                </a:solidFill>
                <a:latin typeface="Montserrat"/>
                <a:ea typeface="Montserrat"/>
                <a:cs typeface="Montserrat"/>
                <a:sym typeface="Montserrat"/>
              </a:rPr>
              <a:t>Plot a boxplot, histogram, violin plot and pairplot for the variables</a:t>
            </a:r>
            <a:endParaRPr sz="1400">
              <a:solidFill>
                <a:schemeClr val="accent2"/>
              </a:solidFill>
              <a:latin typeface="Montserrat"/>
              <a:ea typeface="Montserrat"/>
              <a:cs typeface="Montserrat"/>
              <a:sym typeface="Montserrat"/>
            </a:endParaRPr>
          </a:p>
          <a:p>
            <a:pPr indent="-317500" lvl="0" marL="457200" rtl="0" algn="l">
              <a:spcBef>
                <a:spcPts val="0"/>
              </a:spcBef>
              <a:spcAft>
                <a:spcPts val="0"/>
              </a:spcAft>
              <a:buClr>
                <a:schemeClr val="accent2"/>
              </a:buClr>
              <a:buSzPts val="1400"/>
              <a:buFont typeface="Montserrat"/>
              <a:buChar char="-"/>
            </a:pPr>
            <a:r>
              <a:rPr lang="en" sz="1400">
                <a:solidFill>
                  <a:schemeClr val="accent2"/>
                </a:solidFill>
                <a:latin typeface="Montserrat"/>
                <a:ea typeface="Montserrat"/>
                <a:cs typeface="Montserrat"/>
                <a:sym typeface="Montserrat"/>
              </a:rPr>
              <a:t>Plot a heatmap to analyse the correlation for each of the variables </a:t>
            </a:r>
            <a:endParaRPr sz="1400">
              <a:solidFill>
                <a:schemeClr val="accent2"/>
              </a:solidFill>
              <a:latin typeface="Montserrat"/>
              <a:ea typeface="Montserrat"/>
              <a:cs typeface="Montserrat"/>
              <a:sym typeface="Montserrat"/>
            </a:endParaRPr>
          </a:p>
        </p:txBody>
      </p:sp>
      <p:pic>
        <p:nvPicPr>
          <p:cNvPr id="664" name="Google Shape;664;p46"/>
          <p:cNvPicPr preferRelativeResize="0"/>
          <p:nvPr/>
        </p:nvPicPr>
        <p:blipFill>
          <a:blip r:embed="rId3">
            <a:alphaModFix/>
          </a:blip>
          <a:stretch>
            <a:fillRect/>
          </a:stretch>
        </p:blipFill>
        <p:spPr>
          <a:xfrm>
            <a:off x="1791076" y="2353625"/>
            <a:ext cx="5119375" cy="3826025"/>
          </a:xfrm>
          <a:prstGeom prst="rect">
            <a:avLst/>
          </a:prstGeom>
          <a:noFill/>
          <a:ln>
            <a:noFill/>
          </a:ln>
        </p:spPr>
      </p:pic>
      <p:grpSp>
        <p:nvGrpSpPr>
          <p:cNvPr id="665" name="Google Shape;665;p46"/>
          <p:cNvGrpSpPr/>
          <p:nvPr/>
        </p:nvGrpSpPr>
        <p:grpSpPr>
          <a:xfrm>
            <a:off x="7457896" y="166975"/>
            <a:ext cx="1418911" cy="1157203"/>
            <a:chOff x="-235263" y="2677064"/>
            <a:chExt cx="3508682" cy="2861530"/>
          </a:xfrm>
        </p:grpSpPr>
        <p:sp>
          <p:nvSpPr>
            <p:cNvPr id="666" name="Google Shape;666;p46"/>
            <p:cNvSpPr/>
            <p:nvPr/>
          </p:nvSpPr>
          <p:spPr>
            <a:xfrm>
              <a:off x="-235263" y="2677064"/>
              <a:ext cx="1810664" cy="1809745"/>
            </a:xfrm>
            <a:custGeom>
              <a:rect b="b" l="l" r="r" t="t"/>
              <a:pathLst>
                <a:path extrusionOk="0" h="157609" w="157689">
                  <a:moveTo>
                    <a:pt x="118756" y="1"/>
                  </a:moveTo>
                  <a:cubicBezTo>
                    <a:pt x="117669" y="1"/>
                    <a:pt x="116454" y="386"/>
                    <a:pt x="115089" y="1222"/>
                  </a:cubicBezTo>
                  <a:cubicBezTo>
                    <a:pt x="97200" y="12178"/>
                    <a:pt x="102048" y="63105"/>
                    <a:pt x="78705" y="78352"/>
                  </a:cubicBezTo>
                  <a:cubicBezTo>
                    <a:pt x="74764" y="80928"/>
                    <a:pt x="71677" y="81972"/>
                    <a:pt x="69192" y="81972"/>
                  </a:cubicBezTo>
                  <a:cubicBezTo>
                    <a:pt x="58556" y="81972"/>
                    <a:pt x="58923" y="62851"/>
                    <a:pt x="50338" y="62851"/>
                  </a:cubicBezTo>
                  <a:cubicBezTo>
                    <a:pt x="48999" y="62851"/>
                    <a:pt x="47443" y="63316"/>
                    <a:pt x="45594" y="64390"/>
                  </a:cubicBezTo>
                  <a:cubicBezTo>
                    <a:pt x="30259" y="73266"/>
                    <a:pt x="30114" y="120851"/>
                    <a:pt x="21268" y="120851"/>
                  </a:cubicBezTo>
                  <a:cubicBezTo>
                    <a:pt x="20886" y="120851"/>
                    <a:pt x="20487" y="120762"/>
                    <a:pt x="20070" y="120577"/>
                  </a:cubicBezTo>
                  <a:cubicBezTo>
                    <a:pt x="17897" y="119612"/>
                    <a:pt x="15796" y="119068"/>
                    <a:pt x="13824" y="119068"/>
                  </a:cubicBezTo>
                  <a:cubicBezTo>
                    <a:pt x="6380" y="119068"/>
                    <a:pt x="766" y="126825"/>
                    <a:pt x="0" y="149034"/>
                  </a:cubicBezTo>
                  <a:lnTo>
                    <a:pt x="0" y="149543"/>
                  </a:lnTo>
                  <a:cubicBezTo>
                    <a:pt x="0" y="153470"/>
                    <a:pt x="3753" y="157609"/>
                    <a:pt x="7391" y="157609"/>
                  </a:cubicBezTo>
                  <a:cubicBezTo>
                    <a:pt x="8178" y="157609"/>
                    <a:pt x="8959" y="157416"/>
                    <a:pt x="9696" y="156985"/>
                  </a:cubicBezTo>
                  <a:lnTo>
                    <a:pt x="153169" y="71007"/>
                  </a:lnTo>
                  <a:cubicBezTo>
                    <a:pt x="155059" y="69892"/>
                    <a:pt x="156223" y="67856"/>
                    <a:pt x="156223" y="65650"/>
                  </a:cubicBezTo>
                  <a:lnTo>
                    <a:pt x="156223" y="58112"/>
                  </a:lnTo>
                  <a:cubicBezTo>
                    <a:pt x="156223" y="58112"/>
                    <a:pt x="157689" y="53289"/>
                    <a:pt x="147572" y="53289"/>
                  </a:cubicBezTo>
                  <a:cubicBezTo>
                    <a:pt x="145624" y="53289"/>
                    <a:pt x="143247" y="53468"/>
                    <a:pt x="140346" y="53894"/>
                  </a:cubicBezTo>
                  <a:cubicBezTo>
                    <a:pt x="140093" y="53931"/>
                    <a:pt x="139846" y="53950"/>
                    <a:pt x="139606" y="53950"/>
                  </a:cubicBezTo>
                  <a:cubicBezTo>
                    <a:pt x="126528" y="53950"/>
                    <a:pt x="131617" y="1"/>
                    <a:pt x="118756" y="1"/>
                  </a:cubicBez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6"/>
            <p:cNvSpPr/>
            <p:nvPr/>
          </p:nvSpPr>
          <p:spPr>
            <a:xfrm>
              <a:off x="-199368" y="2712970"/>
              <a:ext cx="1810756" cy="1788101"/>
            </a:xfrm>
            <a:custGeom>
              <a:rect b="b" l="l" r="r" t="t"/>
              <a:pathLst>
                <a:path extrusionOk="0" h="155724" w="157697">
                  <a:moveTo>
                    <a:pt x="118762" y="1"/>
                  </a:moveTo>
                  <a:cubicBezTo>
                    <a:pt x="117673" y="1"/>
                    <a:pt x="116457" y="386"/>
                    <a:pt x="115090" y="1222"/>
                  </a:cubicBezTo>
                  <a:cubicBezTo>
                    <a:pt x="97225" y="12178"/>
                    <a:pt x="102073" y="63105"/>
                    <a:pt x="78706" y="78352"/>
                  </a:cubicBezTo>
                  <a:cubicBezTo>
                    <a:pt x="74764" y="80928"/>
                    <a:pt x="71678" y="81972"/>
                    <a:pt x="69193" y="81972"/>
                  </a:cubicBezTo>
                  <a:cubicBezTo>
                    <a:pt x="58557" y="81972"/>
                    <a:pt x="58924" y="62851"/>
                    <a:pt x="50338" y="62851"/>
                  </a:cubicBezTo>
                  <a:cubicBezTo>
                    <a:pt x="49000" y="62851"/>
                    <a:pt x="47444" y="63316"/>
                    <a:pt x="45595" y="64390"/>
                  </a:cubicBezTo>
                  <a:cubicBezTo>
                    <a:pt x="30260" y="73266"/>
                    <a:pt x="30115" y="120851"/>
                    <a:pt x="21269" y="120851"/>
                  </a:cubicBezTo>
                  <a:cubicBezTo>
                    <a:pt x="20887" y="120851"/>
                    <a:pt x="20488" y="120762"/>
                    <a:pt x="20071" y="120577"/>
                  </a:cubicBezTo>
                  <a:cubicBezTo>
                    <a:pt x="17903" y="119612"/>
                    <a:pt x="15805" y="119068"/>
                    <a:pt x="13835" y="119068"/>
                  </a:cubicBezTo>
                  <a:cubicBezTo>
                    <a:pt x="6397" y="119068"/>
                    <a:pt x="767" y="126825"/>
                    <a:pt x="1" y="149034"/>
                  </a:cubicBezTo>
                  <a:lnTo>
                    <a:pt x="1" y="149519"/>
                  </a:lnTo>
                  <a:cubicBezTo>
                    <a:pt x="1" y="153136"/>
                    <a:pt x="2977" y="155723"/>
                    <a:pt x="6211" y="155723"/>
                  </a:cubicBezTo>
                  <a:cubicBezTo>
                    <a:pt x="7247" y="155723"/>
                    <a:pt x="8309" y="155458"/>
                    <a:pt x="9309" y="154876"/>
                  </a:cubicBezTo>
                  <a:lnTo>
                    <a:pt x="153170" y="70983"/>
                  </a:lnTo>
                  <a:cubicBezTo>
                    <a:pt x="155060" y="69892"/>
                    <a:pt x="156248" y="67856"/>
                    <a:pt x="156248" y="65650"/>
                  </a:cubicBezTo>
                  <a:lnTo>
                    <a:pt x="156248" y="58112"/>
                  </a:lnTo>
                  <a:cubicBezTo>
                    <a:pt x="156248" y="58112"/>
                    <a:pt x="157697" y="53289"/>
                    <a:pt x="147575" y="53289"/>
                  </a:cubicBezTo>
                  <a:cubicBezTo>
                    <a:pt x="145626" y="53289"/>
                    <a:pt x="143247" y="53468"/>
                    <a:pt x="140347" y="53894"/>
                  </a:cubicBezTo>
                  <a:cubicBezTo>
                    <a:pt x="140094" y="53931"/>
                    <a:pt x="139847" y="53950"/>
                    <a:pt x="139606" y="53950"/>
                  </a:cubicBezTo>
                  <a:cubicBezTo>
                    <a:pt x="126530" y="53950"/>
                    <a:pt x="131639" y="1"/>
                    <a:pt x="118762" y="1"/>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6"/>
            <p:cNvSpPr/>
            <p:nvPr/>
          </p:nvSpPr>
          <p:spPr>
            <a:xfrm>
              <a:off x="283253" y="3149695"/>
              <a:ext cx="1829748" cy="1611856"/>
            </a:xfrm>
            <a:custGeom>
              <a:rect b="b" l="l" r="r" t="t"/>
              <a:pathLst>
                <a:path extrusionOk="0" h="140375" w="159351">
                  <a:moveTo>
                    <a:pt x="109170" y="0"/>
                  </a:moveTo>
                  <a:cubicBezTo>
                    <a:pt x="106543" y="0"/>
                    <a:pt x="103679" y="567"/>
                    <a:pt x="100546" y="1850"/>
                  </a:cubicBezTo>
                  <a:cubicBezTo>
                    <a:pt x="69204" y="14672"/>
                    <a:pt x="58151" y="68799"/>
                    <a:pt x="38542" y="73526"/>
                  </a:cubicBezTo>
                  <a:cubicBezTo>
                    <a:pt x="37708" y="73727"/>
                    <a:pt x="36917" y="73823"/>
                    <a:pt x="36167" y="73823"/>
                  </a:cubicBezTo>
                  <a:cubicBezTo>
                    <a:pt x="20257" y="73823"/>
                    <a:pt x="22456" y="30664"/>
                    <a:pt x="13307" y="30664"/>
                  </a:cubicBezTo>
                  <a:cubicBezTo>
                    <a:pt x="12691" y="30664"/>
                    <a:pt x="12024" y="30859"/>
                    <a:pt x="11297" y="31276"/>
                  </a:cubicBezTo>
                  <a:cubicBezTo>
                    <a:pt x="2764" y="36173"/>
                    <a:pt x="1" y="58691"/>
                    <a:pt x="1" y="73453"/>
                  </a:cubicBezTo>
                  <a:lnTo>
                    <a:pt x="1" y="131700"/>
                  </a:lnTo>
                  <a:cubicBezTo>
                    <a:pt x="1" y="135838"/>
                    <a:pt x="3995" y="140374"/>
                    <a:pt x="7818" y="140374"/>
                  </a:cubicBezTo>
                  <a:cubicBezTo>
                    <a:pt x="8609" y="140374"/>
                    <a:pt x="9393" y="140180"/>
                    <a:pt x="10133" y="139748"/>
                  </a:cubicBezTo>
                  <a:lnTo>
                    <a:pt x="153024" y="53746"/>
                  </a:lnTo>
                  <a:cubicBezTo>
                    <a:pt x="155012" y="52583"/>
                    <a:pt x="156224" y="50450"/>
                    <a:pt x="156224" y="48171"/>
                  </a:cubicBezTo>
                  <a:lnTo>
                    <a:pt x="159351" y="42208"/>
                  </a:lnTo>
                  <a:cubicBezTo>
                    <a:pt x="159351" y="34377"/>
                    <a:pt x="156818" y="23145"/>
                    <a:pt x="152169" y="23145"/>
                  </a:cubicBezTo>
                  <a:cubicBezTo>
                    <a:pt x="150228" y="23145"/>
                    <a:pt x="147917" y="25104"/>
                    <a:pt x="145268" y="30089"/>
                  </a:cubicBezTo>
                  <a:cubicBezTo>
                    <a:pt x="144103" y="32287"/>
                    <a:pt x="143012" y="33227"/>
                    <a:pt x="141928" y="33227"/>
                  </a:cubicBezTo>
                  <a:cubicBezTo>
                    <a:pt x="135484" y="33227"/>
                    <a:pt x="129277" y="0"/>
                    <a:pt x="109170"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6"/>
            <p:cNvSpPr/>
            <p:nvPr/>
          </p:nvSpPr>
          <p:spPr>
            <a:xfrm>
              <a:off x="319158" y="3185670"/>
              <a:ext cx="1794118" cy="1586755"/>
            </a:xfrm>
            <a:custGeom>
              <a:rect b="b" l="l" r="r" t="t"/>
              <a:pathLst>
                <a:path extrusionOk="0" h="138189" w="156248">
                  <a:moveTo>
                    <a:pt x="109155" y="1"/>
                  </a:moveTo>
                  <a:cubicBezTo>
                    <a:pt x="106533" y="1"/>
                    <a:pt x="103673" y="566"/>
                    <a:pt x="100546" y="1844"/>
                  </a:cubicBezTo>
                  <a:cubicBezTo>
                    <a:pt x="69204" y="14666"/>
                    <a:pt x="58151" y="68817"/>
                    <a:pt x="38542" y="73544"/>
                  </a:cubicBezTo>
                  <a:cubicBezTo>
                    <a:pt x="37708" y="73745"/>
                    <a:pt x="36917" y="73841"/>
                    <a:pt x="36167" y="73841"/>
                  </a:cubicBezTo>
                  <a:cubicBezTo>
                    <a:pt x="20257" y="73841"/>
                    <a:pt x="22457" y="30682"/>
                    <a:pt x="13327" y="30682"/>
                  </a:cubicBezTo>
                  <a:cubicBezTo>
                    <a:pt x="12712" y="30682"/>
                    <a:pt x="12047" y="30877"/>
                    <a:pt x="11321" y="31295"/>
                  </a:cubicBezTo>
                  <a:cubicBezTo>
                    <a:pt x="2764" y="36167"/>
                    <a:pt x="1" y="58709"/>
                    <a:pt x="1" y="73447"/>
                  </a:cubicBezTo>
                  <a:lnTo>
                    <a:pt x="1" y="131719"/>
                  </a:lnTo>
                  <a:cubicBezTo>
                    <a:pt x="1" y="135494"/>
                    <a:pt x="3105" y="138189"/>
                    <a:pt x="6484" y="138189"/>
                  </a:cubicBezTo>
                  <a:cubicBezTo>
                    <a:pt x="7574" y="138189"/>
                    <a:pt x="8693" y="137908"/>
                    <a:pt x="9745" y="137294"/>
                  </a:cubicBezTo>
                  <a:lnTo>
                    <a:pt x="153024" y="53765"/>
                  </a:lnTo>
                  <a:cubicBezTo>
                    <a:pt x="155012" y="52601"/>
                    <a:pt x="156224" y="50468"/>
                    <a:pt x="156248" y="48165"/>
                  </a:cubicBezTo>
                  <a:lnTo>
                    <a:pt x="156248" y="40796"/>
                  </a:lnTo>
                  <a:cubicBezTo>
                    <a:pt x="156231" y="33118"/>
                    <a:pt x="155287" y="22841"/>
                    <a:pt x="151730" y="22841"/>
                  </a:cubicBezTo>
                  <a:cubicBezTo>
                    <a:pt x="150145" y="22841"/>
                    <a:pt x="148040" y="24883"/>
                    <a:pt x="145268" y="30107"/>
                  </a:cubicBezTo>
                  <a:cubicBezTo>
                    <a:pt x="144100" y="32305"/>
                    <a:pt x="143006" y="33246"/>
                    <a:pt x="141920" y="33246"/>
                  </a:cubicBezTo>
                  <a:cubicBezTo>
                    <a:pt x="135465" y="33246"/>
                    <a:pt x="129270" y="1"/>
                    <a:pt x="109155" y="1"/>
                  </a:cubicBezTo>
                  <a:close/>
                </a:path>
              </a:pathLst>
            </a:custGeom>
            <a:solidFill>
              <a:srgbClr val="7BBA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46"/>
            <p:cNvGrpSpPr/>
            <p:nvPr/>
          </p:nvGrpSpPr>
          <p:grpSpPr>
            <a:xfrm>
              <a:off x="1424358" y="3510004"/>
              <a:ext cx="1849061" cy="2028590"/>
              <a:chOff x="3089458" y="2573754"/>
              <a:chExt cx="1849061" cy="2028590"/>
            </a:xfrm>
          </p:grpSpPr>
          <p:sp>
            <p:nvSpPr>
              <p:cNvPr id="671" name="Google Shape;671;p46"/>
              <p:cNvSpPr/>
              <p:nvPr/>
            </p:nvSpPr>
            <p:spPr>
              <a:xfrm>
                <a:off x="3089458" y="2573754"/>
                <a:ext cx="1830299" cy="2016580"/>
              </a:xfrm>
              <a:custGeom>
                <a:rect b="b" l="l" r="r" t="t"/>
                <a:pathLst>
                  <a:path extrusionOk="0" h="175622" w="159399">
                    <a:moveTo>
                      <a:pt x="139831" y="0"/>
                    </a:moveTo>
                    <a:cubicBezTo>
                      <a:pt x="137924" y="0"/>
                      <a:pt x="135831" y="589"/>
                      <a:pt x="133535" y="1868"/>
                    </a:cubicBezTo>
                    <a:cubicBezTo>
                      <a:pt x="108690" y="15733"/>
                      <a:pt x="96837" y="80791"/>
                      <a:pt x="75021" y="109612"/>
                    </a:cubicBezTo>
                    <a:cubicBezTo>
                      <a:pt x="69496" y="116903"/>
                      <a:pt x="64168" y="119608"/>
                      <a:pt x="59091" y="119608"/>
                    </a:cubicBezTo>
                    <a:cubicBezTo>
                      <a:pt x="44474" y="119608"/>
                      <a:pt x="31932" y="97182"/>
                      <a:pt x="22703" y="97182"/>
                    </a:cubicBezTo>
                    <a:cubicBezTo>
                      <a:pt x="22412" y="97182"/>
                      <a:pt x="22124" y="97204"/>
                      <a:pt x="21840" y="97250"/>
                    </a:cubicBezTo>
                    <a:cubicBezTo>
                      <a:pt x="9405" y="99286"/>
                      <a:pt x="0" y="118193"/>
                      <a:pt x="0" y="141633"/>
                    </a:cubicBezTo>
                    <a:lnTo>
                      <a:pt x="0" y="167060"/>
                    </a:lnTo>
                    <a:cubicBezTo>
                      <a:pt x="0" y="171184"/>
                      <a:pt x="3688" y="175622"/>
                      <a:pt x="7416" y="175622"/>
                    </a:cubicBezTo>
                    <a:cubicBezTo>
                      <a:pt x="8202" y="175622"/>
                      <a:pt x="8989" y="175425"/>
                      <a:pt x="9745" y="174986"/>
                    </a:cubicBezTo>
                    <a:lnTo>
                      <a:pt x="156175" y="87627"/>
                    </a:lnTo>
                    <a:cubicBezTo>
                      <a:pt x="158162" y="86464"/>
                      <a:pt x="159399" y="84330"/>
                      <a:pt x="159399" y="82052"/>
                    </a:cubicBezTo>
                    <a:lnTo>
                      <a:pt x="159399" y="74659"/>
                    </a:lnTo>
                    <a:cubicBezTo>
                      <a:pt x="159399" y="56189"/>
                      <a:pt x="158461" y="0"/>
                      <a:pt x="139831" y="0"/>
                    </a:cubicBez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6"/>
              <p:cNvSpPr/>
              <p:nvPr/>
            </p:nvSpPr>
            <p:spPr>
              <a:xfrm>
                <a:off x="3125364" y="2610062"/>
                <a:ext cx="1813156" cy="1992283"/>
              </a:xfrm>
              <a:custGeom>
                <a:rect b="b" l="l" r="r" t="t"/>
                <a:pathLst>
                  <a:path extrusionOk="0" h="173506" w="157906">
                    <a:moveTo>
                      <a:pt x="139647" y="0"/>
                    </a:moveTo>
                    <a:cubicBezTo>
                      <a:pt x="137817" y="0"/>
                      <a:pt x="135787" y="579"/>
                      <a:pt x="133535" y="1833"/>
                    </a:cubicBezTo>
                    <a:cubicBezTo>
                      <a:pt x="108690" y="15698"/>
                      <a:pt x="96837" y="80756"/>
                      <a:pt x="75021" y="109577"/>
                    </a:cubicBezTo>
                    <a:cubicBezTo>
                      <a:pt x="69495" y="116867"/>
                      <a:pt x="64168" y="119573"/>
                      <a:pt x="59091" y="119573"/>
                    </a:cubicBezTo>
                    <a:cubicBezTo>
                      <a:pt x="44474" y="119573"/>
                      <a:pt x="31931" y="97147"/>
                      <a:pt x="22703" y="97147"/>
                    </a:cubicBezTo>
                    <a:cubicBezTo>
                      <a:pt x="22412" y="97147"/>
                      <a:pt x="22124" y="97169"/>
                      <a:pt x="21840" y="97215"/>
                    </a:cubicBezTo>
                    <a:cubicBezTo>
                      <a:pt x="9405" y="99251"/>
                      <a:pt x="0" y="118158"/>
                      <a:pt x="0" y="141597"/>
                    </a:cubicBezTo>
                    <a:lnTo>
                      <a:pt x="0" y="167025"/>
                    </a:lnTo>
                    <a:cubicBezTo>
                      <a:pt x="0" y="170807"/>
                      <a:pt x="3117" y="173505"/>
                      <a:pt x="6493" y="173505"/>
                    </a:cubicBezTo>
                    <a:cubicBezTo>
                      <a:pt x="7573" y="173505"/>
                      <a:pt x="8680" y="173229"/>
                      <a:pt x="9720" y="172624"/>
                    </a:cubicBezTo>
                    <a:lnTo>
                      <a:pt x="153024" y="89071"/>
                    </a:lnTo>
                    <a:cubicBezTo>
                      <a:pt x="155011" y="87907"/>
                      <a:pt x="156223" y="85774"/>
                      <a:pt x="156223" y="83471"/>
                    </a:cubicBezTo>
                    <a:lnTo>
                      <a:pt x="156223" y="76102"/>
                    </a:lnTo>
                    <a:cubicBezTo>
                      <a:pt x="156223" y="57596"/>
                      <a:pt x="157905" y="0"/>
                      <a:pt x="139647"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3" name="Google Shape;673;p46"/>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4</a:t>
            </a:r>
            <a:r>
              <a:rPr lang="en" sz="1000"/>
              <a:t>/5</a:t>
            </a:r>
            <a:endParaRPr sz="1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47"/>
          <p:cNvSpPr txBox="1"/>
          <p:nvPr>
            <p:ph idx="1" type="body"/>
          </p:nvPr>
        </p:nvSpPr>
        <p:spPr>
          <a:xfrm>
            <a:off x="1251650" y="1435828"/>
            <a:ext cx="39615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79" name="Google Shape;679;p47"/>
          <p:cNvSpPr txBox="1"/>
          <p:nvPr>
            <p:ph idx="2" type="body"/>
          </p:nvPr>
        </p:nvSpPr>
        <p:spPr>
          <a:xfrm>
            <a:off x="5262400" y="1435828"/>
            <a:ext cx="39615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80" name="Google Shape;680;p47"/>
          <p:cNvPicPr preferRelativeResize="0"/>
          <p:nvPr/>
        </p:nvPicPr>
        <p:blipFill>
          <a:blip r:embed="rId3">
            <a:alphaModFix/>
          </a:blip>
          <a:stretch>
            <a:fillRect/>
          </a:stretch>
        </p:blipFill>
        <p:spPr>
          <a:xfrm>
            <a:off x="851751" y="1324175"/>
            <a:ext cx="7716623" cy="3666925"/>
          </a:xfrm>
          <a:prstGeom prst="rect">
            <a:avLst/>
          </a:prstGeom>
          <a:noFill/>
          <a:ln>
            <a:noFill/>
          </a:ln>
        </p:spPr>
      </p:pic>
      <p:grpSp>
        <p:nvGrpSpPr>
          <p:cNvPr id="681" name="Google Shape;681;p47"/>
          <p:cNvGrpSpPr/>
          <p:nvPr/>
        </p:nvGrpSpPr>
        <p:grpSpPr>
          <a:xfrm>
            <a:off x="7457896" y="166975"/>
            <a:ext cx="1418911" cy="1157203"/>
            <a:chOff x="-235263" y="2677064"/>
            <a:chExt cx="3508682" cy="2861530"/>
          </a:xfrm>
        </p:grpSpPr>
        <p:sp>
          <p:nvSpPr>
            <p:cNvPr id="682" name="Google Shape;682;p47"/>
            <p:cNvSpPr/>
            <p:nvPr/>
          </p:nvSpPr>
          <p:spPr>
            <a:xfrm>
              <a:off x="-235263" y="2677064"/>
              <a:ext cx="1810664" cy="1809745"/>
            </a:xfrm>
            <a:custGeom>
              <a:rect b="b" l="l" r="r" t="t"/>
              <a:pathLst>
                <a:path extrusionOk="0" h="157609" w="157689">
                  <a:moveTo>
                    <a:pt x="118756" y="1"/>
                  </a:moveTo>
                  <a:cubicBezTo>
                    <a:pt x="117669" y="1"/>
                    <a:pt x="116454" y="386"/>
                    <a:pt x="115089" y="1222"/>
                  </a:cubicBezTo>
                  <a:cubicBezTo>
                    <a:pt x="97200" y="12178"/>
                    <a:pt x="102048" y="63105"/>
                    <a:pt x="78705" y="78352"/>
                  </a:cubicBezTo>
                  <a:cubicBezTo>
                    <a:pt x="74764" y="80928"/>
                    <a:pt x="71677" y="81972"/>
                    <a:pt x="69192" y="81972"/>
                  </a:cubicBezTo>
                  <a:cubicBezTo>
                    <a:pt x="58556" y="81972"/>
                    <a:pt x="58923" y="62851"/>
                    <a:pt x="50338" y="62851"/>
                  </a:cubicBezTo>
                  <a:cubicBezTo>
                    <a:pt x="48999" y="62851"/>
                    <a:pt x="47443" y="63316"/>
                    <a:pt x="45594" y="64390"/>
                  </a:cubicBezTo>
                  <a:cubicBezTo>
                    <a:pt x="30259" y="73266"/>
                    <a:pt x="30114" y="120851"/>
                    <a:pt x="21268" y="120851"/>
                  </a:cubicBezTo>
                  <a:cubicBezTo>
                    <a:pt x="20886" y="120851"/>
                    <a:pt x="20487" y="120762"/>
                    <a:pt x="20070" y="120577"/>
                  </a:cubicBezTo>
                  <a:cubicBezTo>
                    <a:pt x="17897" y="119612"/>
                    <a:pt x="15796" y="119068"/>
                    <a:pt x="13824" y="119068"/>
                  </a:cubicBezTo>
                  <a:cubicBezTo>
                    <a:pt x="6380" y="119068"/>
                    <a:pt x="766" y="126825"/>
                    <a:pt x="0" y="149034"/>
                  </a:cubicBezTo>
                  <a:lnTo>
                    <a:pt x="0" y="149543"/>
                  </a:lnTo>
                  <a:cubicBezTo>
                    <a:pt x="0" y="153470"/>
                    <a:pt x="3753" y="157609"/>
                    <a:pt x="7391" y="157609"/>
                  </a:cubicBezTo>
                  <a:cubicBezTo>
                    <a:pt x="8178" y="157609"/>
                    <a:pt x="8959" y="157416"/>
                    <a:pt x="9696" y="156985"/>
                  </a:cubicBezTo>
                  <a:lnTo>
                    <a:pt x="153169" y="71007"/>
                  </a:lnTo>
                  <a:cubicBezTo>
                    <a:pt x="155059" y="69892"/>
                    <a:pt x="156223" y="67856"/>
                    <a:pt x="156223" y="65650"/>
                  </a:cubicBezTo>
                  <a:lnTo>
                    <a:pt x="156223" y="58112"/>
                  </a:lnTo>
                  <a:cubicBezTo>
                    <a:pt x="156223" y="58112"/>
                    <a:pt x="157689" y="53289"/>
                    <a:pt x="147572" y="53289"/>
                  </a:cubicBezTo>
                  <a:cubicBezTo>
                    <a:pt x="145624" y="53289"/>
                    <a:pt x="143247" y="53468"/>
                    <a:pt x="140346" y="53894"/>
                  </a:cubicBezTo>
                  <a:cubicBezTo>
                    <a:pt x="140093" y="53931"/>
                    <a:pt x="139846" y="53950"/>
                    <a:pt x="139606" y="53950"/>
                  </a:cubicBezTo>
                  <a:cubicBezTo>
                    <a:pt x="126528" y="53950"/>
                    <a:pt x="131617" y="1"/>
                    <a:pt x="118756" y="1"/>
                  </a:cubicBez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p:nvPr/>
          </p:nvSpPr>
          <p:spPr>
            <a:xfrm>
              <a:off x="-199368" y="2712970"/>
              <a:ext cx="1810756" cy="1788101"/>
            </a:xfrm>
            <a:custGeom>
              <a:rect b="b" l="l" r="r" t="t"/>
              <a:pathLst>
                <a:path extrusionOk="0" h="155724" w="157697">
                  <a:moveTo>
                    <a:pt x="118762" y="1"/>
                  </a:moveTo>
                  <a:cubicBezTo>
                    <a:pt x="117673" y="1"/>
                    <a:pt x="116457" y="386"/>
                    <a:pt x="115090" y="1222"/>
                  </a:cubicBezTo>
                  <a:cubicBezTo>
                    <a:pt x="97225" y="12178"/>
                    <a:pt x="102073" y="63105"/>
                    <a:pt x="78706" y="78352"/>
                  </a:cubicBezTo>
                  <a:cubicBezTo>
                    <a:pt x="74764" y="80928"/>
                    <a:pt x="71678" y="81972"/>
                    <a:pt x="69193" y="81972"/>
                  </a:cubicBezTo>
                  <a:cubicBezTo>
                    <a:pt x="58557" y="81972"/>
                    <a:pt x="58924" y="62851"/>
                    <a:pt x="50338" y="62851"/>
                  </a:cubicBezTo>
                  <a:cubicBezTo>
                    <a:pt x="49000" y="62851"/>
                    <a:pt x="47444" y="63316"/>
                    <a:pt x="45595" y="64390"/>
                  </a:cubicBezTo>
                  <a:cubicBezTo>
                    <a:pt x="30260" y="73266"/>
                    <a:pt x="30115" y="120851"/>
                    <a:pt x="21269" y="120851"/>
                  </a:cubicBezTo>
                  <a:cubicBezTo>
                    <a:pt x="20887" y="120851"/>
                    <a:pt x="20488" y="120762"/>
                    <a:pt x="20071" y="120577"/>
                  </a:cubicBezTo>
                  <a:cubicBezTo>
                    <a:pt x="17903" y="119612"/>
                    <a:pt x="15805" y="119068"/>
                    <a:pt x="13835" y="119068"/>
                  </a:cubicBezTo>
                  <a:cubicBezTo>
                    <a:pt x="6397" y="119068"/>
                    <a:pt x="767" y="126825"/>
                    <a:pt x="1" y="149034"/>
                  </a:cubicBezTo>
                  <a:lnTo>
                    <a:pt x="1" y="149519"/>
                  </a:lnTo>
                  <a:cubicBezTo>
                    <a:pt x="1" y="153136"/>
                    <a:pt x="2977" y="155723"/>
                    <a:pt x="6211" y="155723"/>
                  </a:cubicBezTo>
                  <a:cubicBezTo>
                    <a:pt x="7247" y="155723"/>
                    <a:pt x="8309" y="155458"/>
                    <a:pt x="9309" y="154876"/>
                  </a:cubicBezTo>
                  <a:lnTo>
                    <a:pt x="153170" y="70983"/>
                  </a:lnTo>
                  <a:cubicBezTo>
                    <a:pt x="155060" y="69892"/>
                    <a:pt x="156248" y="67856"/>
                    <a:pt x="156248" y="65650"/>
                  </a:cubicBezTo>
                  <a:lnTo>
                    <a:pt x="156248" y="58112"/>
                  </a:lnTo>
                  <a:cubicBezTo>
                    <a:pt x="156248" y="58112"/>
                    <a:pt x="157697" y="53289"/>
                    <a:pt x="147575" y="53289"/>
                  </a:cubicBezTo>
                  <a:cubicBezTo>
                    <a:pt x="145626" y="53289"/>
                    <a:pt x="143247" y="53468"/>
                    <a:pt x="140347" y="53894"/>
                  </a:cubicBezTo>
                  <a:cubicBezTo>
                    <a:pt x="140094" y="53931"/>
                    <a:pt x="139847" y="53950"/>
                    <a:pt x="139606" y="53950"/>
                  </a:cubicBezTo>
                  <a:cubicBezTo>
                    <a:pt x="126530" y="53950"/>
                    <a:pt x="131639" y="1"/>
                    <a:pt x="118762" y="1"/>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7"/>
            <p:cNvSpPr/>
            <p:nvPr/>
          </p:nvSpPr>
          <p:spPr>
            <a:xfrm>
              <a:off x="283253" y="3149695"/>
              <a:ext cx="1829748" cy="1611856"/>
            </a:xfrm>
            <a:custGeom>
              <a:rect b="b" l="l" r="r" t="t"/>
              <a:pathLst>
                <a:path extrusionOk="0" h="140375" w="159351">
                  <a:moveTo>
                    <a:pt x="109170" y="0"/>
                  </a:moveTo>
                  <a:cubicBezTo>
                    <a:pt x="106543" y="0"/>
                    <a:pt x="103679" y="567"/>
                    <a:pt x="100546" y="1850"/>
                  </a:cubicBezTo>
                  <a:cubicBezTo>
                    <a:pt x="69204" y="14672"/>
                    <a:pt x="58151" y="68799"/>
                    <a:pt x="38542" y="73526"/>
                  </a:cubicBezTo>
                  <a:cubicBezTo>
                    <a:pt x="37708" y="73727"/>
                    <a:pt x="36917" y="73823"/>
                    <a:pt x="36167" y="73823"/>
                  </a:cubicBezTo>
                  <a:cubicBezTo>
                    <a:pt x="20257" y="73823"/>
                    <a:pt x="22456" y="30664"/>
                    <a:pt x="13307" y="30664"/>
                  </a:cubicBezTo>
                  <a:cubicBezTo>
                    <a:pt x="12691" y="30664"/>
                    <a:pt x="12024" y="30859"/>
                    <a:pt x="11297" y="31276"/>
                  </a:cubicBezTo>
                  <a:cubicBezTo>
                    <a:pt x="2764" y="36173"/>
                    <a:pt x="1" y="58691"/>
                    <a:pt x="1" y="73453"/>
                  </a:cubicBezTo>
                  <a:lnTo>
                    <a:pt x="1" y="131700"/>
                  </a:lnTo>
                  <a:cubicBezTo>
                    <a:pt x="1" y="135838"/>
                    <a:pt x="3995" y="140374"/>
                    <a:pt x="7818" y="140374"/>
                  </a:cubicBezTo>
                  <a:cubicBezTo>
                    <a:pt x="8609" y="140374"/>
                    <a:pt x="9393" y="140180"/>
                    <a:pt x="10133" y="139748"/>
                  </a:cubicBezTo>
                  <a:lnTo>
                    <a:pt x="153024" y="53746"/>
                  </a:lnTo>
                  <a:cubicBezTo>
                    <a:pt x="155012" y="52583"/>
                    <a:pt x="156224" y="50450"/>
                    <a:pt x="156224" y="48171"/>
                  </a:cubicBezTo>
                  <a:lnTo>
                    <a:pt x="159351" y="42208"/>
                  </a:lnTo>
                  <a:cubicBezTo>
                    <a:pt x="159351" y="34377"/>
                    <a:pt x="156818" y="23145"/>
                    <a:pt x="152169" y="23145"/>
                  </a:cubicBezTo>
                  <a:cubicBezTo>
                    <a:pt x="150228" y="23145"/>
                    <a:pt x="147917" y="25104"/>
                    <a:pt x="145268" y="30089"/>
                  </a:cubicBezTo>
                  <a:cubicBezTo>
                    <a:pt x="144103" y="32287"/>
                    <a:pt x="143012" y="33227"/>
                    <a:pt x="141928" y="33227"/>
                  </a:cubicBezTo>
                  <a:cubicBezTo>
                    <a:pt x="135484" y="33227"/>
                    <a:pt x="129277" y="0"/>
                    <a:pt x="109170"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7"/>
            <p:cNvSpPr/>
            <p:nvPr/>
          </p:nvSpPr>
          <p:spPr>
            <a:xfrm>
              <a:off x="319158" y="3185670"/>
              <a:ext cx="1794118" cy="1586755"/>
            </a:xfrm>
            <a:custGeom>
              <a:rect b="b" l="l" r="r" t="t"/>
              <a:pathLst>
                <a:path extrusionOk="0" h="138189" w="156248">
                  <a:moveTo>
                    <a:pt x="109155" y="1"/>
                  </a:moveTo>
                  <a:cubicBezTo>
                    <a:pt x="106533" y="1"/>
                    <a:pt x="103673" y="566"/>
                    <a:pt x="100546" y="1844"/>
                  </a:cubicBezTo>
                  <a:cubicBezTo>
                    <a:pt x="69204" y="14666"/>
                    <a:pt x="58151" y="68817"/>
                    <a:pt x="38542" y="73544"/>
                  </a:cubicBezTo>
                  <a:cubicBezTo>
                    <a:pt x="37708" y="73745"/>
                    <a:pt x="36917" y="73841"/>
                    <a:pt x="36167" y="73841"/>
                  </a:cubicBezTo>
                  <a:cubicBezTo>
                    <a:pt x="20257" y="73841"/>
                    <a:pt x="22457" y="30682"/>
                    <a:pt x="13327" y="30682"/>
                  </a:cubicBezTo>
                  <a:cubicBezTo>
                    <a:pt x="12712" y="30682"/>
                    <a:pt x="12047" y="30877"/>
                    <a:pt x="11321" y="31295"/>
                  </a:cubicBezTo>
                  <a:cubicBezTo>
                    <a:pt x="2764" y="36167"/>
                    <a:pt x="1" y="58709"/>
                    <a:pt x="1" y="73447"/>
                  </a:cubicBezTo>
                  <a:lnTo>
                    <a:pt x="1" y="131719"/>
                  </a:lnTo>
                  <a:cubicBezTo>
                    <a:pt x="1" y="135494"/>
                    <a:pt x="3105" y="138189"/>
                    <a:pt x="6484" y="138189"/>
                  </a:cubicBezTo>
                  <a:cubicBezTo>
                    <a:pt x="7574" y="138189"/>
                    <a:pt x="8693" y="137908"/>
                    <a:pt x="9745" y="137294"/>
                  </a:cubicBezTo>
                  <a:lnTo>
                    <a:pt x="153024" y="53765"/>
                  </a:lnTo>
                  <a:cubicBezTo>
                    <a:pt x="155012" y="52601"/>
                    <a:pt x="156224" y="50468"/>
                    <a:pt x="156248" y="48165"/>
                  </a:cubicBezTo>
                  <a:lnTo>
                    <a:pt x="156248" y="40796"/>
                  </a:lnTo>
                  <a:cubicBezTo>
                    <a:pt x="156231" y="33118"/>
                    <a:pt x="155287" y="22841"/>
                    <a:pt x="151730" y="22841"/>
                  </a:cubicBezTo>
                  <a:cubicBezTo>
                    <a:pt x="150145" y="22841"/>
                    <a:pt x="148040" y="24883"/>
                    <a:pt x="145268" y="30107"/>
                  </a:cubicBezTo>
                  <a:cubicBezTo>
                    <a:pt x="144100" y="32305"/>
                    <a:pt x="143006" y="33246"/>
                    <a:pt x="141920" y="33246"/>
                  </a:cubicBezTo>
                  <a:cubicBezTo>
                    <a:pt x="135465" y="33246"/>
                    <a:pt x="129270" y="1"/>
                    <a:pt x="109155" y="1"/>
                  </a:cubicBezTo>
                  <a:close/>
                </a:path>
              </a:pathLst>
            </a:custGeom>
            <a:solidFill>
              <a:srgbClr val="7BBA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 name="Google Shape;686;p47"/>
            <p:cNvGrpSpPr/>
            <p:nvPr/>
          </p:nvGrpSpPr>
          <p:grpSpPr>
            <a:xfrm>
              <a:off x="1424358" y="3510004"/>
              <a:ext cx="1849061" cy="2028590"/>
              <a:chOff x="3089458" y="2573754"/>
              <a:chExt cx="1849061" cy="2028590"/>
            </a:xfrm>
          </p:grpSpPr>
          <p:sp>
            <p:nvSpPr>
              <p:cNvPr id="687" name="Google Shape;687;p47"/>
              <p:cNvSpPr/>
              <p:nvPr/>
            </p:nvSpPr>
            <p:spPr>
              <a:xfrm>
                <a:off x="3089458" y="2573754"/>
                <a:ext cx="1830299" cy="2016580"/>
              </a:xfrm>
              <a:custGeom>
                <a:rect b="b" l="l" r="r" t="t"/>
                <a:pathLst>
                  <a:path extrusionOk="0" h="175622" w="159399">
                    <a:moveTo>
                      <a:pt x="139831" y="0"/>
                    </a:moveTo>
                    <a:cubicBezTo>
                      <a:pt x="137924" y="0"/>
                      <a:pt x="135831" y="589"/>
                      <a:pt x="133535" y="1868"/>
                    </a:cubicBezTo>
                    <a:cubicBezTo>
                      <a:pt x="108690" y="15733"/>
                      <a:pt x="96837" y="80791"/>
                      <a:pt x="75021" y="109612"/>
                    </a:cubicBezTo>
                    <a:cubicBezTo>
                      <a:pt x="69496" y="116903"/>
                      <a:pt x="64168" y="119608"/>
                      <a:pt x="59091" y="119608"/>
                    </a:cubicBezTo>
                    <a:cubicBezTo>
                      <a:pt x="44474" y="119608"/>
                      <a:pt x="31932" y="97182"/>
                      <a:pt x="22703" y="97182"/>
                    </a:cubicBezTo>
                    <a:cubicBezTo>
                      <a:pt x="22412" y="97182"/>
                      <a:pt x="22124" y="97204"/>
                      <a:pt x="21840" y="97250"/>
                    </a:cubicBezTo>
                    <a:cubicBezTo>
                      <a:pt x="9405" y="99286"/>
                      <a:pt x="0" y="118193"/>
                      <a:pt x="0" y="141633"/>
                    </a:cubicBezTo>
                    <a:lnTo>
                      <a:pt x="0" y="167060"/>
                    </a:lnTo>
                    <a:cubicBezTo>
                      <a:pt x="0" y="171184"/>
                      <a:pt x="3688" y="175622"/>
                      <a:pt x="7416" y="175622"/>
                    </a:cubicBezTo>
                    <a:cubicBezTo>
                      <a:pt x="8202" y="175622"/>
                      <a:pt x="8989" y="175425"/>
                      <a:pt x="9745" y="174986"/>
                    </a:cubicBezTo>
                    <a:lnTo>
                      <a:pt x="156175" y="87627"/>
                    </a:lnTo>
                    <a:cubicBezTo>
                      <a:pt x="158162" y="86464"/>
                      <a:pt x="159399" y="84330"/>
                      <a:pt x="159399" y="82052"/>
                    </a:cubicBezTo>
                    <a:lnTo>
                      <a:pt x="159399" y="74659"/>
                    </a:lnTo>
                    <a:cubicBezTo>
                      <a:pt x="159399" y="56189"/>
                      <a:pt x="158461" y="0"/>
                      <a:pt x="139831" y="0"/>
                    </a:cubicBez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7"/>
              <p:cNvSpPr/>
              <p:nvPr/>
            </p:nvSpPr>
            <p:spPr>
              <a:xfrm>
                <a:off x="3125364" y="2610062"/>
                <a:ext cx="1813156" cy="1992283"/>
              </a:xfrm>
              <a:custGeom>
                <a:rect b="b" l="l" r="r" t="t"/>
                <a:pathLst>
                  <a:path extrusionOk="0" h="173506" w="157906">
                    <a:moveTo>
                      <a:pt x="139647" y="0"/>
                    </a:moveTo>
                    <a:cubicBezTo>
                      <a:pt x="137817" y="0"/>
                      <a:pt x="135787" y="579"/>
                      <a:pt x="133535" y="1833"/>
                    </a:cubicBezTo>
                    <a:cubicBezTo>
                      <a:pt x="108690" y="15698"/>
                      <a:pt x="96837" y="80756"/>
                      <a:pt x="75021" y="109577"/>
                    </a:cubicBezTo>
                    <a:cubicBezTo>
                      <a:pt x="69495" y="116867"/>
                      <a:pt x="64168" y="119573"/>
                      <a:pt x="59091" y="119573"/>
                    </a:cubicBezTo>
                    <a:cubicBezTo>
                      <a:pt x="44474" y="119573"/>
                      <a:pt x="31931" y="97147"/>
                      <a:pt x="22703" y="97147"/>
                    </a:cubicBezTo>
                    <a:cubicBezTo>
                      <a:pt x="22412" y="97147"/>
                      <a:pt x="22124" y="97169"/>
                      <a:pt x="21840" y="97215"/>
                    </a:cubicBezTo>
                    <a:cubicBezTo>
                      <a:pt x="9405" y="99251"/>
                      <a:pt x="0" y="118158"/>
                      <a:pt x="0" y="141597"/>
                    </a:cubicBezTo>
                    <a:lnTo>
                      <a:pt x="0" y="167025"/>
                    </a:lnTo>
                    <a:cubicBezTo>
                      <a:pt x="0" y="170807"/>
                      <a:pt x="3117" y="173505"/>
                      <a:pt x="6493" y="173505"/>
                    </a:cubicBezTo>
                    <a:cubicBezTo>
                      <a:pt x="7573" y="173505"/>
                      <a:pt x="8680" y="173229"/>
                      <a:pt x="9720" y="172624"/>
                    </a:cubicBezTo>
                    <a:lnTo>
                      <a:pt x="153024" y="89071"/>
                    </a:lnTo>
                    <a:cubicBezTo>
                      <a:pt x="155011" y="87907"/>
                      <a:pt x="156223" y="85774"/>
                      <a:pt x="156223" y="83471"/>
                    </a:cubicBezTo>
                    <a:lnTo>
                      <a:pt x="156223" y="76102"/>
                    </a:lnTo>
                    <a:cubicBezTo>
                      <a:pt x="156223" y="57596"/>
                      <a:pt x="157905" y="0"/>
                      <a:pt x="139647"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89" name="Google Shape;689;p47"/>
          <p:cNvSpPr txBox="1"/>
          <p:nvPr>
            <p:ph idx="1" type="body"/>
          </p:nvPr>
        </p:nvSpPr>
        <p:spPr>
          <a:xfrm>
            <a:off x="1828800" y="542500"/>
            <a:ext cx="6819600" cy="83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accent2"/>
                </a:solidFill>
                <a:latin typeface="Montserrat"/>
                <a:ea typeface="Montserrat"/>
                <a:cs typeface="Montserrat"/>
                <a:sym typeface="Montserrat"/>
              </a:rPr>
              <a:t>We used Tableau to plot various graph to analyse the population percentage of different age groups, subzones and the tap in tap out rate</a:t>
            </a:r>
            <a:endParaRPr sz="1400">
              <a:solidFill>
                <a:schemeClr val="accent2"/>
              </a:solidFill>
              <a:latin typeface="Montserrat"/>
              <a:ea typeface="Montserrat"/>
              <a:cs typeface="Montserrat"/>
              <a:sym typeface="Montserrat"/>
            </a:endParaRPr>
          </a:p>
          <a:p>
            <a:pPr indent="0" lvl="0" marL="457200" rtl="0" algn="l">
              <a:spcBef>
                <a:spcPts val="0"/>
              </a:spcBef>
              <a:spcAft>
                <a:spcPts val="0"/>
              </a:spcAft>
              <a:buNone/>
            </a:pPr>
            <a:r>
              <a:t/>
            </a:r>
            <a:endParaRPr sz="1400">
              <a:solidFill>
                <a:schemeClr val="accent2"/>
              </a:solidFill>
              <a:latin typeface="Montserrat"/>
              <a:ea typeface="Montserrat"/>
              <a:cs typeface="Montserrat"/>
              <a:sym typeface="Montserrat"/>
            </a:endParaRPr>
          </a:p>
          <a:p>
            <a:pPr indent="0" lvl="0" marL="457200" rtl="0" algn="l">
              <a:spcBef>
                <a:spcPts val="0"/>
              </a:spcBef>
              <a:spcAft>
                <a:spcPts val="0"/>
              </a:spcAft>
              <a:buNone/>
            </a:pPr>
            <a:r>
              <a:t/>
            </a:r>
            <a:endParaRPr sz="1400">
              <a:solidFill>
                <a:schemeClr val="accent2"/>
              </a:solidFill>
              <a:latin typeface="Montserrat"/>
              <a:ea typeface="Montserrat"/>
              <a:cs typeface="Montserrat"/>
              <a:sym typeface="Montserrat"/>
            </a:endParaRPr>
          </a:p>
        </p:txBody>
      </p:sp>
      <p:sp>
        <p:nvSpPr>
          <p:cNvPr id="690" name="Google Shape;690;p47"/>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5</a:t>
            </a:r>
            <a:r>
              <a:rPr lang="en" sz="1000"/>
              <a:t>/5</a:t>
            </a:r>
            <a:endParaRPr sz="1000"/>
          </a:p>
        </p:txBody>
      </p:sp>
      <p:sp>
        <p:nvSpPr>
          <p:cNvPr id="691" name="Google Shape;691;p47"/>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EXPLORATORY</a:t>
            </a:r>
            <a:endParaRPr/>
          </a:p>
          <a:p>
            <a:pPr indent="0" lvl="0" marL="0" rtl="0" algn="l">
              <a:spcBef>
                <a:spcPts val="0"/>
              </a:spcBef>
              <a:spcAft>
                <a:spcPts val="0"/>
              </a:spcAft>
              <a:buNone/>
            </a:pPr>
            <a:r>
              <a:rPr lang="en"/>
              <a:t>ANALYSIS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48"/>
          <p:cNvSpPr txBox="1"/>
          <p:nvPr>
            <p:ph type="ctrTitle"/>
          </p:nvPr>
        </p:nvSpPr>
        <p:spPr>
          <a:xfrm>
            <a:off x="0" y="1804200"/>
            <a:ext cx="9144000" cy="93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a:t>
            </a:r>
            <a:endParaRPr/>
          </a:p>
        </p:txBody>
      </p:sp>
      <p:sp>
        <p:nvSpPr>
          <p:cNvPr id="697" name="Google Shape;697;p48"/>
          <p:cNvSpPr txBox="1"/>
          <p:nvPr>
            <p:ph idx="1" type="subTitle"/>
          </p:nvPr>
        </p:nvSpPr>
        <p:spPr>
          <a:xfrm>
            <a:off x="0" y="2903275"/>
            <a:ext cx="9144000" cy="39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solidFill>
                  <a:schemeClr val="accent4"/>
                </a:solidFill>
                <a:latin typeface="Lato"/>
                <a:ea typeface="Lato"/>
                <a:cs typeface="Lato"/>
                <a:sym typeface="Lato"/>
              </a:rPr>
              <a:t>Time-series </a:t>
            </a:r>
            <a:r>
              <a:rPr lang="en" sz="1500">
                <a:solidFill>
                  <a:schemeClr val="accent4"/>
                </a:solidFill>
              </a:rPr>
              <a:t>| </a:t>
            </a:r>
            <a:r>
              <a:rPr b="1" lang="en" sz="1500">
                <a:solidFill>
                  <a:schemeClr val="accent4"/>
                </a:solidFill>
                <a:latin typeface="Lato"/>
                <a:ea typeface="Lato"/>
                <a:cs typeface="Lato"/>
                <a:sym typeface="Lato"/>
              </a:rPr>
              <a:t>Regression</a:t>
            </a:r>
            <a:endParaRPr sz="1500">
              <a:solidFill>
                <a:schemeClr val="accent4"/>
              </a:solidFill>
            </a:endParaRPr>
          </a:p>
        </p:txBody>
      </p:sp>
      <p:pic>
        <p:nvPicPr>
          <p:cNvPr id="698" name="Google Shape;698;p48"/>
          <p:cNvPicPr preferRelativeResize="0"/>
          <p:nvPr/>
        </p:nvPicPr>
        <p:blipFill>
          <a:blip r:embed="rId3">
            <a:alphaModFix/>
          </a:blip>
          <a:stretch>
            <a:fillRect/>
          </a:stretch>
        </p:blipFill>
        <p:spPr>
          <a:xfrm>
            <a:off x="1179135" y="3782850"/>
            <a:ext cx="981000" cy="1775350"/>
          </a:xfrm>
          <a:prstGeom prst="rect">
            <a:avLst/>
          </a:prstGeom>
          <a:noFill/>
          <a:ln>
            <a:noFill/>
          </a:ln>
        </p:spPr>
      </p:pic>
      <p:pic>
        <p:nvPicPr>
          <p:cNvPr id="699" name="Google Shape;699;p48"/>
          <p:cNvPicPr preferRelativeResize="0"/>
          <p:nvPr/>
        </p:nvPicPr>
        <p:blipFill>
          <a:blip r:embed="rId4">
            <a:alphaModFix/>
          </a:blip>
          <a:stretch>
            <a:fillRect/>
          </a:stretch>
        </p:blipFill>
        <p:spPr>
          <a:xfrm>
            <a:off x="7089325" y="2739000"/>
            <a:ext cx="884150" cy="2922099"/>
          </a:xfrm>
          <a:prstGeom prst="rect">
            <a:avLst/>
          </a:prstGeom>
          <a:noFill/>
          <a:ln>
            <a:noFill/>
          </a:ln>
        </p:spPr>
      </p:pic>
      <p:pic>
        <p:nvPicPr>
          <p:cNvPr id="700" name="Google Shape;700;p48"/>
          <p:cNvPicPr preferRelativeResize="0"/>
          <p:nvPr/>
        </p:nvPicPr>
        <p:blipFill>
          <a:blip r:embed="rId5">
            <a:alphaModFix/>
          </a:blip>
          <a:stretch>
            <a:fillRect/>
          </a:stretch>
        </p:blipFill>
        <p:spPr>
          <a:xfrm>
            <a:off x="2691291" y="-839537"/>
            <a:ext cx="3761397" cy="2502026"/>
          </a:xfrm>
          <a:prstGeom prst="rect">
            <a:avLst/>
          </a:prstGeom>
          <a:noFill/>
          <a:ln>
            <a:noFill/>
          </a:ln>
        </p:spPr>
      </p:pic>
      <p:grpSp>
        <p:nvGrpSpPr>
          <p:cNvPr id="701" name="Google Shape;701;p48"/>
          <p:cNvGrpSpPr/>
          <p:nvPr/>
        </p:nvGrpSpPr>
        <p:grpSpPr>
          <a:xfrm>
            <a:off x="3765579" y="3578388"/>
            <a:ext cx="577822" cy="755698"/>
            <a:chOff x="2399200" y="797525"/>
            <a:chExt cx="3020500" cy="3770950"/>
          </a:xfrm>
        </p:grpSpPr>
        <p:sp>
          <p:nvSpPr>
            <p:cNvPr id="702" name="Google Shape;702;p48"/>
            <p:cNvSpPr/>
            <p:nvPr/>
          </p:nvSpPr>
          <p:spPr>
            <a:xfrm>
              <a:off x="2399600" y="1135300"/>
              <a:ext cx="3020100" cy="3433175"/>
            </a:xfrm>
            <a:custGeom>
              <a:rect b="b" l="l" r="r" t="t"/>
              <a:pathLst>
                <a:path extrusionOk="0" h="137327" w="120804">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8"/>
            <p:cNvSpPr/>
            <p:nvPr/>
          </p:nvSpPr>
          <p:spPr>
            <a:xfrm>
              <a:off x="2512800" y="1362100"/>
              <a:ext cx="2616100" cy="3062650"/>
            </a:xfrm>
            <a:custGeom>
              <a:rect b="b" l="l" r="r" t="t"/>
              <a:pathLst>
                <a:path extrusionOk="0" h="122506" w="104644">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8"/>
            <p:cNvSpPr/>
            <p:nvPr/>
          </p:nvSpPr>
          <p:spPr>
            <a:xfrm>
              <a:off x="2980425" y="1916425"/>
              <a:ext cx="1731275" cy="2120825"/>
            </a:xfrm>
            <a:custGeom>
              <a:rect b="b" l="l" r="r" t="t"/>
              <a:pathLst>
                <a:path extrusionOk="0" h="84833" w="69251">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8"/>
            <p:cNvSpPr/>
            <p:nvPr/>
          </p:nvSpPr>
          <p:spPr>
            <a:xfrm>
              <a:off x="3669425" y="2345100"/>
              <a:ext cx="939900" cy="758650"/>
            </a:xfrm>
            <a:custGeom>
              <a:rect b="b" l="l" r="r" t="t"/>
              <a:pathLst>
                <a:path extrusionOk="0" h="30346" w="37596">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8"/>
            <p:cNvSpPr/>
            <p:nvPr/>
          </p:nvSpPr>
          <p:spPr>
            <a:xfrm>
              <a:off x="3752800" y="2825875"/>
              <a:ext cx="159775" cy="182200"/>
            </a:xfrm>
            <a:custGeom>
              <a:rect b="b" l="l" r="r" t="t"/>
              <a:pathLst>
                <a:path extrusionOk="0" h="7288" w="6391">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8"/>
            <p:cNvSpPr/>
            <p:nvPr/>
          </p:nvSpPr>
          <p:spPr>
            <a:xfrm>
              <a:off x="3725275" y="2725550"/>
              <a:ext cx="189225" cy="81350"/>
            </a:xfrm>
            <a:custGeom>
              <a:rect b="b" l="l" r="r" t="t"/>
              <a:pathLst>
                <a:path extrusionOk="0" h="3254" w="7569">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8"/>
            <p:cNvSpPr/>
            <p:nvPr/>
          </p:nvSpPr>
          <p:spPr>
            <a:xfrm>
              <a:off x="3918350" y="2897625"/>
              <a:ext cx="96575" cy="197375"/>
            </a:xfrm>
            <a:custGeom>
              <a:rect b="b" l="l" r="r" t="t"/>
              <a:pathLst>
                <a:path extrusionOk="0" h="7895" w="3863">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8"/>
            <p:cNvSpPr/>
            <p:nvPr/>
          </p:nvSpPr>
          <p:spPr>
            <a:xfrm>
              <a:off x="3942400" y="2345100"/>
              <a:ext cx="666925" cy="580075"/>
            </a:xfrm>
            <a:custGeom>
              <a:rect b="b" l="l" r="r" t="t"/>
              <a:pathLst>
                <a:path extrusionOk="0" h="23203" w="26677">
                  <a:moveTo>
                    <a:pt x="26677" y="0"/>
                  </a:moveTo>
                  <a:lnTo>
                    <a:pt x="24785" y="1101"/>
                  </a:lnTo>
                  <a:lnTo>
                    <a:pt x="1" y="23202"/>
                  </a:lnTo>
                  <a:lnTo>
                    <a:pt x="1893" y="22101"/>
                  </a:lnTo>
                  <a:lnTo>
                    <a:pt x="26677" y="0"/>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8"/>
            <p:cNvSpPr/>
            <p:nvPr/>
          </p:nvSpPr>
          <p:spPr>
            <a:xfrm>
              <a:off x="3669050" y="2372625"/>
              <a:ext cx="892975" cy="731425"/>
            </a:xfrm>
            <a:custGeom>
              <a:rect b="b" l="l" r="r" t="t"/>
              <a:pathLst>
                <a:path extrusionOk="0" h="29257" w="35719">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8"/>
            <p:cNvSpPr/>
            <p:nvPr/>
          </p:nvSpPr>
          <p:spPr>
            <a:xfrm>
              <a:off x="2399600" y="1135300"/>
              <a:ext cx="3020100" cy="3433175"/>
            </a:xfrm>
            <a:custGeom>
              <a:rect b="b" l="l" r="r" t="t"/>
              <a:pathLst>
                <a:path extrusionOk="0" h="137327" w="120804">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8"/>
            <p:cNvSpPr/>
            <p:nvPr/>
          </p:nvSpPr>
          <p:spPr>
            <a:xfrm>
              <a:off x="2630300" y="1733625"/>
              <a:ext cx="1192700" cy="2406725"/>
            </a:xfrm>
            <a:custGeom>
              <a:rect b="b" l="l" r="r" t="t"/>
              <a:pathLst>
                <a:path extrusionOk="0" h="96269" w="47708">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8"/>
            <p:cNvSpPr/>
            <p:nvPr/>
          </p:nvSpPr>
          <p:spPr>
            <a:xfrm>
              <a:off x="3588000" y="4003850"/>
              <a:ext cx="917025" cy="268075"/>
            </a:xfrm>
            <a:custGeom>
              <a:rect b="b" l="l" r="r" t="t"/>
              <a:pathLst>
                <a:path extrusionOk="0" h="10723" w="36681">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8"/>
            <p:cNvSpPr/>
            <p:nvPr/>
          </p:nvSpPr>
          <p:spPr>
            <a:xfrm>
              <a:off x="2748550" y="1135275"/>
              <a:ext cx="1483525" cy="536725"/>
            </a:xfrm>
            <a:custGeom>
              <a:rect b="b" l="l" r="r" t="t"/>
              <a:pathLst>
                <a:path extrusionOk="0" h="21469" w="59341">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8"/>
            <p:cNvSpPr/>
            <p:nvPr/>
          </p:nvSpPr>
          <p:spPr>
            <a:xfrm>
              <a:off x="3594975" y="1298575"/>
              <a:ext cx="1824725" cy="3189575"/>
            </a:xfrm>
            <a:custGeom>
              <a:rect b="b" l="l" r="r" t="t"/>
              <a:pathLst>
                <a:path extrusionOk="0" h="127583" w="72989">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2399200" y="1508825"/>
              <a:ext cx="2383075" cy="3059625"/>
            </a:xfrm>
            <a:custGeom>
              <a:rect b="b" l="l" r="r" t="t"/>
              <a:pathLst>
                <a:path extrusionOk="0" h="122385" w="95323">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p:nvPr/>
          </p:nvSpPr>
          <p:spPr>
            <a:xfrm>
              <a:off x="4457325" y="1826425"/>
              <a:ext cx="749700" cy="790025"/>
            </a:xfrm>
            <a:custGeom>
              <a:rect b="b" l="l" r="r" t="t"/>
              <a:pathLst>
                <a:path extrusionOk="0" h="31601" w="29988">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8"/>
            <p:cNvSpPr/>
            <p:nvPr/>
          </p:nvSpPr>
          <p:spPr>
            <a:xfrm>
              <a:off x="4457325" y="1852275"/>
              <a:ext cx="678950" cy="764175"/>
            </a:xfrm>
            <a:custGeom>
              <a:rect b="b" l="l" r="r" t="t"/>
              <a:pathLst>
                <a:path extrusionOk="0" h="30567" w="27158">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8"/>
            <p:cNvSpPr/>
            <p:nvPr/>
          </p:nvSpPr>
          <p:spPr>
            <a:xfrm>
              <a:off x="4618875" y="1826425"/>
              <a:ext cx="592450" cy="671775"/>
            </a:xfrm>
            <a:custGeom>
              <a:rect b="b" l="l" r="r" t="t"/>
              <a:pathLst>
                <a:path extrusionOk="0" h="26871" w="23698">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8"/>
            <p:cNvSpPr/>
            <p:nvPr/>
          </p:nvSpPr>
          <p:spPr>
            <a:xfrm>
              <a:off x="3470900" y="797525"/>
              <a:ext cx="701000" cy="811650"/>
            </a:xfrm>
            <a:custGeom>
              <a:rect b="b" l="l" r="r" t="t"/>
              <a:pathLst>
                <a:path extrusionOk="0" h="32466" w="2804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8"/>
            <p:cNvSpPr/>
            <p:nvPr/>
          </p:nvSpPr>
          <p:spPr>
            <a:xfrm>
              <a:off x="3470900" y="998850"/>
              <a:ext cx="699900" cy="610325"/>
            </a:xfrm>
            <a:custGeom>
              <a:rect b="b" l="l" r="r" t="t"/>
              <a:pathLst>
                <a:path extrusionOk="0" h="24413" w="27996">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8"/>
            <p:cNvSpPr/>
            <p:nvPr/>
          </p:nvSpPr>
          <p:spPr>
            <a:xfrm>
              <a:off x="3437950" y="797525"/>
              <a:ext cx="767350" cy="404400"/>
            </a:xfrm>
            <a:custGeom>
              <a:rect b="b" l="l" r="r" t="t"/>
              <a:pathLst>
                <a:path extrusionOk="0" h="16176" w="30694">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48"/>
          <p:cNvGrpSpPr/>
          <p:nvPr/>
        </p:nvGrpSpPr>
        <p:grpSpPr>
          <a:xfrm>
            <a:off x="4952998" y="3534706"/>
            <a:ext cx="444952" cy="799362"/>
            <a:chOff x="2733050" y="950400"/>
            <a:chExt cx="2328375" cy="4182950"/>
          </a:xfrm>
        </p:grpSpPr>
        <p:sp>
          <p:nvSpPr>
            <p:cNvPr id="724" name="Google Shape;724;p48"/>
            <p:cNvSpPr/>
            <p:nvPr/>
          </p:nvSpPr>
          <p:spPr>
            <a:xfrm>
              <a:off x="2838500" y="2909425"/>
              <a:ext cx="1290050" cy="1513975"/>
            </a:xfrm>
            <a:custGeom>
              <a:rect b="b" l="l" r="r" t="t"/>
              <a:pathLst>
                <a:path extrusionOk="0" h="60559" w="51602">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8"/>
            <p:cNvSpPr/>
            <p:nvPr/>
          </p:nvSpPr>
          <p:spPr>
            <a:xfrm>
              <a:off x="4111850" y="2908275"/>
              <a:ext cx="834425" cy="1379425"/>
            </a:xfrm>
            <a:custGeom>
              <a:rect b="b" l="l" r="r" t="t"/>
              <a:pathLst>
                <a:path extrusionOk="0" h="55177" w="33377">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8"/>
            <p:cNvSpPr/>
            <p:nvPr/>
          </p:nvSpPr>
          <p:spPr>
            <a:xfrm>
              <a:off x="3222750" y="3241325"/>
              <a:ext cx="634750" cy="1892025"/>
            </a:xfrm>
            <a:custGeom>
              <a:rect b="b" l="l" r="r" t="t"/>
              <a:pathLst>
                <a:path extrusionOk="0" h="75681" w="2539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8"/>
            <p:cNvSpPr/>
            <p:nvPr/>
          </p:nvSpPr>
          <p:spPr>
            <a:xfrm>
              <a:off x="2733050" y="950400"/>
              <a:ext cx="2328375" cy="3178700"/>
            </a:xfrm>
            <a:custGeom>
              <a:rect b="b" l="l" r="r" t="t"/>
              <a:pathLst>
                <a:path extrusionOk="0" h="127148" w="93135">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8"/>
            <p:cNvSpPr/>
            <p:nvPr/>
          </p:nvSpPr>
          <p:spPr>
            <a:xfrm>
              <a:off x="3001750" y="1104950"/>
              <a:ext cx="2059675" cy="3023900"/>
            </a:xfrm>
            <a:custGeom>
              <a:rect b="b" l="l" r="r" t="t"/>
              <a:pathLst>
                <a:path extrusionOk="0" h="120956" w="82387">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8"/>
            <p:cNvSpPr/>
            <p:nvPr/>
          </p:nvSpPr>
          <p:spPr>
            <a:xfrm>
              <a:off x="3349550" y="2627250"/>
              <a:ext cx="1487000" cy="912675"/>
            </a:xfrm>
            <a:custGeom>
              <a:rect b="b" l="l" r="r" t="t"/>
              <a:pathLst>
                <a:path extrusionOk="0" h="36507" w="5948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8"/>
            <p:cNvSpPr/>
            <p:nvPr/>
          </p:nvSpPr>
          <p:spPr>
            <a:xfrm>
              <a:off x="3468975" y="2722925"/>
              <a:ext cx="317975" cy="679950"/>
            </a:xfrm>
            <a:custGeom>
              <a:rect b="b" l="l" r="r" t="t"/>
              <a:pathLst>
                <a:path extrusionOk="0" h="27198" w="12719">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8"/>
            <p:cNvSpPr/>
            <p:nvPr/>
          </p:nvSpPr>
          <p:spPr>
            <a:xfrm>
              <a:off x="3934250" y="2258800"/>
              <a:ext cx="317975" cy="875375"/>
            </a:xfrm>
            <a:custGeom>
              <a:rect b="b" l="l" r="r" t="t"/>
              <a:pathLst>
                <a:path extrusionOk="0" h="35015" w="12719">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8"/>
            <p:cNvSpPr/>
            <p:nvPr/>
          </p:nvSpPr>
          <p:spPr>
            <a:xfrm>
              <a:off x="4399925" y="1792350"/>
              <a:ext cx="317975" cy="1072725"/>
            </a:xfrm>
            <a:custGeom>
              <a:rect b="b" l="l" r="r" t="t"/>
              <a:pathLst>
                <a:path extrusionOk="0" h="42909" w="12719">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8"/>
            <p:cNvSpPr/>
            <p:nvPr/>
          </p:nvSpPr>
          <p:spPr>
            <a:xfrm>
              <a:off x="3535275" y="1382050"/>
              <a:ext cx="846450" cy="750475"/>
            </a:xfrm>
            <a:custGeom>
              <a:rect b="b" l="l" r="r" t="t"/>
              <a:pathLst>
                <a:path extrusionOk="0" h="30019" w="33858">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8"/>
            <p:cNvSpPr/>
            <p:nvPr/>
          </p:nvSpPr>
          <p:spPr>
            <a:xfrm>
              <a:off x="3255725" y="1227125"/>
              <a:ext cx="1101575" cy="693800"/>
            </a:xfrm>
            <a:custGeom>
              <a:rect b="b" l="l" r="r" t="t"/>
              <a:pathLst>
                <a:path extrusionOk="0" h="27752" w="44063">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49"/>
          <p:cNvSpPr txBox="1"/>
          <p:nvPr>
            <p:ph idx="4294967295" type="body"/>
          </p:nvPr>
        </p:nvSpPr>
        <p:spPr>
          <a:xfrm>
            <a:off x="3304650" y="1301542"/>
            <a:ext cx="2844600" cy="823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highlight>
                  <a:srgbClr val="3B7577"/>
                </a:highlight>
                <a:latin typeface="Courier New"/>
                <a:ea typeface="Courier New"/>
                <a:cs typeface="Courier New"/>
                <a:sym typeface="Courier New"/>
              </a:rPr>
              <a:t>t</a:t>
            </a:r>
            <a:r>
              <a:rPr lang="en" sz="1300">
                <a:highlight>
                  <a:srgbClr val="3B7577"/>
                </a:highlight>
                <a:latin typeface="Courier New"/>
                <a:ea typeface="Courier New"/>
                <a:cs typeface="Courier New"/>
                <a:sym typeface="Courier New"/>
              </a:rPr>
              <a:t>raffic = f(demographic &amp; other data)  </a:t>
            </a:r>
            <a:endParaRPr sz="600">
              <a:highlight>
                <a:srgbClr val="3B7577"/>
              </a:highlight>
              <a:latin typeface="Courier New"/>
              <a:ea typeface="Courier New"/>
              <a:cs typeface="Courier New"/>
              <a:sym typeface="Courier New"/>
            </a:endParaRPr>
          </a:p>
        </p:txBody>
      </p:sp>
      <p:sp>
        <p:nvSpPr>
          <p:cNvPr id="740" name="Google Shape;740;p49"/>
          <p:cNvSpPr txBox="1"/>
          <p:nvPr>
            <p:ph idx="4294967295" type="body"/>
          </p:nvPr>
        </p:nvSpPr>
        <p:spPr>
          <a:xfrm>
            <a:off x="3304650" y="3735617"/>
            <a:ext cx="2844600" cy="823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highlight>
                  <a:srgbClr val="3B7577"/>
                </a:highlight>
                <a:latin typeface="Courier New"/>
                <a:ea typeface="Courier New"/>
                <a:cs typeface="Courier New"/>
                <a:sym typeface="Courier New"/>
              </a:rPr>
              <a:t>forecast future demographics using past demog. trends</a:t>
            </a:r>
            <a:endParaRPr sz="1300">
              <a:highlight>
                <a:srgbClr val="3B7577"/>
              </a:highlight>
              <a:latin typeface="Courier New"/>
              <a:ea typeface="Courier New"/>
              <a:cs typeface="Courier New"/>
              <a:sym typeface="Courier New"/>
            </a:endParaRPr>
          </a:p>
        </p:txBody>
      </p:sp>
      <p:grpSp>
        <p:nvGrpSpPr>
          <p:cNvPr id="741" name="Google Shape;741;p49"/>
          <p:cNvGrpSpPr/>
          <p:nvPr/>
        </p:nvGrpSpPr>
        <p:grpSpPr>
          <a:xfrm>
            <a:off x="1170280" y="267954"/>
            <a:ext cx="1071551" cy="1297897"/>
            <a:chOff x="5393564" y="872537"/>
            <a:chExt cx="2437559" cy="2952450"/>
          </a:xfrm>
        </p:grpSpPr>
        <p:sp>
          <p:nvSpPr>
            <p:cNvPr id="742" name="Google Shape;742;p49"/>
            <p:cNvSpPr/>
            <p:nvPr/>
          </p:nvSpPr>
          <p:spPr>
            <a:xfrm>
              <a:off x="5393564" y="872537"/>
              <a:ext cx="1425715" cy="2917212"/>
            </a:xfrm>
            <a:custGeom>
              <a:rect b="b" l="l" r="r" t="t"/>
              <a:pathLst>
                <a:path extrusionOk="0" h="8113" w="3965">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9"/>
            <p:cNvSpPr/>
            <p:nvPr/>
          </p:nvSpPr>
          <p:spPr>
            <a:xfrm>
              <a:off x="5398598" y="875414"/>
              <a:ext cx="1423917" cy="2917931"/>
            </a:xfrm>
            <a:custGeom>
              <a:rect b="b" l="l" r="r" t="t"/>
              <a:pathLst>
                <a:path extrusionOk="0" h="8115" w="396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9"/>
            <p:cNvSpPr/>
            <p:nvPr/>
          </p:nvSpPr>
          <p:spPr>
            <a:xfrm>
              <a:off x="5403272" y="880448"/>
              <a:ext cx="1423917" cy="2917571"/>
            </a:xfrm>
            <a:custGeom>
              <a:rect b="b" l="l" r="r" t="t"/>
              <a:pathLst>
                <a:path extrusionOk="0" h="8114" w="396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9"/>
            <p:cNvSpPr/>
            <p:nvPr/>
          </p:nvSpPr>
          <p:spPr>
            <a:xfrm>
              <a:off x="5407947" y="885122"/>
              <a:ext cx="1424277" cy="2917571"/>
            </a:xfrm>
            <a:custGeom>
              <a:rect b="b" l="l" r="r" t="t"/>
              <a:pathLst>
                <a:path extrusionOk="0" h="8114" w="3961">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9"/>
            <p:cNvSpPr/>
            <p:nvPr/>
          </p:nvSpPr>
          <p:spPr>
            <a:xfrm>
              <a:off x="5411183" y="890156"/>
              <a:ext cx="1425715" cy="2917212"/>
            </a:xfrm>
            <a:custGeom>
              <a:rect b="b" l="l" r="r" t="t"/>
              <a:pathLst>
                <a:path extrusionOk="0" h="8113" w="3965">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9"/>
            <p:cNvSpPr/>
            <p:nvPr/>
          </p:nvSpPr>
          <p:spPr>
            <a:xfrm>
              <a:off x="5416217" y="894471"/>
              <a:ext cx="1425355" cy="2917931"/>
            </a:xfrm>
            <a:custGeom>
              <a:rect b="b" l="l" r="r" t="t"/>
              <a:pathLst>
                <a:path extrusionOk="0" h="8115" w="3964">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9"/>
            <p:cNvSpPr/>
            <p:nvPr/>
          </p:nvSpPr>
          <p:spPr>
            <a:xfrm>
              <a:off x="5420891" y="899505"/>
              <a:ext cx="1425355" cy="2917571"/>
            </a:xfrm>
            <a:custGeom>
              <a:rect b="b" l="l" r="r" t="t"/>
              <a:pathLst>
                <a:path extrusionOk="0" h="8114" w="3964">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9"/>
            <p:cNvSpPr/>
            <p:nvPr/>
          </p:nvSpPr>
          <p:spPr>
            <a:xfrm>
              <a:off x="5425566" y="902741"/>
              <a:ext cx="1423917" cy="2917571"/>
            </a:xfrm>
            <a:custGeom>
              <a:rect b="b" l="l" r="r" t="t"/>
              <a:pathLst>
                <a:path extrusionOk="0" h="8114" w="396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9"/>
            <p:cNvSpPr/>
            <p:nvPr/>
          </p:nvSpPr>
          <p:spPr>
            <a:xfrm>
              <a:off x="5430240" y="907416"/>
              <a:ext cx="1424277" cy="2917571"/>
            </a:xfrm>
            <a:custGeom>
              <a:rect b="b" l="l" r="r" t="t"/>
              <a:pathLst>
                <a:path extrusionOk="0" h="8114" w="3961">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9"/>
            <p:cNvSpPr/>
            <p:nvPr/>
          </p:nvSpPr>
          <p:spPr>
            <a:xfrm>
              <a:off x="5716102" y="872537"/>
              <a:ext cx="1792481" cy="2591799"/>
            </a:xfrm>
            <a:custGeom>
              <a:rect b="b" l="l" r="r" t="t"/>
              <a:pathLst>
                <a:path extrusionOk="0" h="7208" w="4985">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9"/>
            <p:cNvSpPr/>
            <p:nvPr/>
          </p:nvSpPr>
          <p:spPr>
            <a:xfrm>
              <a:off x="5393564" y="3425510"/>
              <a:ext cx="2437559" cy="390136"/>
            </a:xfrm>
            <a:custGeom>
              <a:rect b="b" l="l" r="r" t="t"/>
              <a:pathLst>
                <a:path extrusionOk="0" h="1085" w="6779">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9"/>
            <p:cNvSpPr/>
            <p:nvPr/>
          </p:nvSpPr>
          <p:spPr>
            <a:xfrm>
              <a:off x="6146873" y="1556806"/>
              <a:ext cx="930940" cy="262488"/>
            </a:xfrm>
            <a:custGeom>
              <a:rect b="b" l="l" r="r" t="t"/>
              <a:pathLst>
                <a:path extrusionOk="0" h="730" w="2589">
                  <a:moveTo>
                    <a:pt x="191" y="1"/>
                  </a:moveTo>
                  <a:lnTo>
                    <a:pt x="1" y="729"/>
                  </a:lnTo>
                  <a:lnTo>
                    <a:pt x="2588" y="729"/>
                  </a:lnTo>
                  <a:lnTo>
                    <a:pt x="2397"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9"/>
            <p:cNvSpPr/>
            <p:nvPr/>
          </p:nvSpPr>
          <p:spPr>
            <a:xfrm>
              <a:off x="6021022" y="2037196"/>
              <a:ext cx="1182642" cy="260690"/>
            </a:xfrm>
            <a:custGeom>
              <a:rect b="b" l="l" r="r" t="t"/>
              <a:pathLst>
                <a:path extrusionOk="0" h="725" w="3289">
                  <a:moveTo>
                    <a:pt x="191" y="0"/>
                  </a:moveTo>
                  <a:lnTo>
                    <a:pt x="0" y="725"/>
                  </a:lnTo>
                  <a:lnTo>
                    <a:pt x="3289" y="725"/>
                  </a:lnTo>
                  <a:lnTo>
                    <a:pt x="3098"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9"/>
            <p:cNvSpPr/>
            <p:nvPr/>
          </p:nvSpPr>
          <p:spPr>
            <a:xfrm>
              <a:off x="6611443" y="2193970"/>
              <a:ext cx="887431" cy="1231895"/>
            </a:xfrm>
            <a:custGeom>
              <a:rect b="b" l="l" r="r" t="t"/>
              <a:pathLst>
                <a:path extrusionOk="0" h="3426" w="2468">
                  <a:moveTo>
                    <a:pt x="1572" y="0"/>
                  </a:moveTo>
                  <a:lnTo>
                    <a:pt x="1647" y="289"/>
                  </a:lnTo>
                  <a:lnTo>
                    <a:pt x="1" y="289"/>
                  </a:lnTo>
                  <a:lnTo>
                    <a:pt x="1" y="3426"/>
                  </a:lnTo>
                  <a:lnTo>
                    <a:pt x="2468" y="3426"/>
                  </a:lnTo>
                  <a:lnTo>
                    <a:pt x="1572" y="0"/>
                  </a:lnTo>
                  <a:close/>
                </a:path>
              </a:pathLst>
            </a:cu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9"/>
            <p:cNvSpPr/>
            <p:nvPr/>
          </p:nvSpPr>
          <p:spPr>
            <a:xfrm>
              <a:off x="6611443" y="1818935"/>
              <a:ext cx="523541" cy="218620"/>
            </a:xfrm>
            <a:custGeom>
              <a:rect b="b" l="l" r="r" t="t"/>
              <a:pathLst>
                <a:path extrusionOk="0" h="608" w="1456">
                  <a:moveTo>
                    <a:pt x="1" y="0"/>
                  </a:moveTo>
                  <a:lnTo>
                    <a:pt x="1" y="607"/>
                  </a:lnTo>
                  <a:lnTo>
                    <a:pt x="1456" y="607"/>
                  </a:lnTo>
                  <a:lnTo>
                    <a:pt x="1296" y="0"/>
                  </a:lnTo>
                  <a:close/>
                </a:path>
              </a:pathLst>
            </a:cu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9"/>
            <p:cNvSpPr/>
            <p:nvPr/>
          </p:nvSpPr>
          <p:spPr>
            <a:xfrm>
              <a:off x="6611443" y="872537"/>
              <a:ext cx="426456" cy="791419"/>
            </a:xfrm>
            <a:custGeom>
              <a:rect b="b" l="l" r="r" t="t"/>
              <a:pathLst>
                <a:path extrusionOk="0" h="2201" w="1186">
                  <a:moveTo>
                    <a:pt x="1" y="0"/>
                  </a:moveTo>
                  <a:lnTo>
                    <a:pt x="1" y="1904"/>
                  </a:lnTo>
                  <a:lnTo>
                    <a:pt x="1105" y="1904"/>
                  </a:lnTo>
                  <a:lnTo>
                    <a:pt x="1185" y="2201"/>
                  </a:lnTo>
                  <a:lnTo>
                    <a:pt x="714" y="422"/>
                  </a:lnTo>
                  <a:cubicBezTo>
                    <a:pt x="653" y="173"/>
                    <a:pt x="427" y="0"/>
                    <a:pt x="169" y="0"/>
                  </a:cubicBezTo>
                  <a:close/>
                </a:path>
              </a:pathLst>
            </a:cu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9"/>
            <p:cNvSpPr/>
            <p:nvPr/>
          </p:nvSpPr>
          <p:spPr>
            <a:xfrm>
              <a:off x="6611443" y="3425510"/>
              <a:ext cx="1219678" cy="390136"/>
            </a:xfrm>
            <a:custGeom>
              <a:rect b="b" l="l" r="r" t="t"/>
              <a:pathLst>
                <a:path extrusionOk="0" h="1085" w="3392">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9"/>
            <p:cNvSpPr/>
            <p:nvPr/>
          </p:nvSpPr>
          <p:spPr>
            <a:xfrm>
              <a:off x="6611443" y="1556806"/>
              <a:ext cx="466369" cy="262488"/>
            </a:xfrm>
            <a:custGeom>
              <a:rect b="b" l="l" r="r" t="t"/>
              <a:pathLst>
                <a:path extrusionOk="0" h="730" w="1297">
                  <a:moveTo>
                    <a:pt x="1" y="1"/>
                  </a:moveTo>
                  <a:lnTo>
                    <a:pt x="1" y="729"/>
                  </a:lnTo>
                  <a:lnTo>
                    <a:pt x="1296" y="729"/>
                  </a:lnTo>
                  <a:lnTo>
                    <a:pt x="1185" y="298"/>
                  </a:lnTo>
                  <a:lnTo>
                    <a:pt x="1105" y="1"/>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9"/>
            <p:cNvSpPr/>
            <p:nvPr/>
          </p:nvSpPr>
          <p:spPr>
            <a:xfrm>
              <a:off x="6611443" y="2037196"/>
              <a:ext cx="592220" cy="260690"/>
            </a:xfrm>
            <a:custGeom>
              <a:rect b="b" l="l" r="r" t="t"/>
              <a:pathLst>
                <a:path extrusionOk="0" h="725" w="1647">
                  <a:moveTo>
                    <a:pt x="1" y="0"/>
                  </a:moveTo>
                  <a:lnTo>
                    <a:pt x="1" y="725"/>
                  </a:lnTo>
                  <a:lnTo>
                    <a:pt x="1647" y="725"/>
                  </a:lnTo>
                  <a:lnTo>
                    <a:pt x="1572" y="436"/>
                  </a:lnTo>
                  <a:lnTo>
                    <a:pt x="1456" y="0"/>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 name="Google Shape;761;p49"/>
          <p:cNvSpPr txBox="1"/>
          <p:nvPr>
            <p:ph idx="4294967295" type="body"/>
          </p:nvPr>
        </p:nvSpPr>
        <p:spPr>
          <a:xfrm>
            <a:off x="5957677" y="1624789"/>
            <a:ext cx="2844600" cy="105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a:t>Dataset #2</a:t>
            </a:r>
            <a:endParaRPr sz="1700"/>
          </a:p>
          <a:p>
            <a:pPr indent="0" lvl="0" marL="0" rtl="0" algn="ctr">
              <a:spcBef>
                <a:spcPts val="0"/>
              </a:spcBef>
              <a:spcAft>
                <a:spcPts val="0"/>
              </a:spcAft>
              <a:buClr>
                <a:schemeClr val="dk1"/>
              </a:buClr>
              <a:buSzPts val="1100"/>
              <a:buFont typeface="Arial"/>
              <a:buNone/>
            </a:pPr>
            <a:r>
              <a:rPr lang="en" sz="1000"/>
              <a:t>traffic volume in 2021 for the various subzones and their demographics</a:t>
            </a:r>
            <a:endParaRPr sz="1000"/>
          </a:p>
          <a:p>
            <a:pPr indent="0" lvl="0" marL="0" rtl="0" algn="ctr">
              <a:lnSpc>
                <a:spcPct val="115000"/>
              </a:lnSpc>
              <a:spcBef>
                <a:spcPts val="1600"/>
              </a:spcBef>
              <a:spcAft>
                <a:spcPts val="1600"/>
              </a:spcAft>
              <a:buNone/>
            </a:pPr>
            <a:r>
              <a:t/>
            </a:r>
            <a:endParaRPr sz="1000"/>
          </a:p>
        </p:txBody>
      </p:sp>
      <p:pic>
        <p:nvPicPr>
          <p:cNvPr id="762" name="Google Shape;762;p49"/>
          <p:cNvPicPr preferRelativeResize="0"/>
          <p:nvPr/>
        </p:nvPicPr>
        <p:blipFill>
          <a:blip r:embed="rId3">
            <a:alphaModFix/>
          </a:blip>
          <a:stretch>
            <a:fillRect/>
          </a:stretch>
        </p:blipFill>
        <p:spPr>
          <a:xfrm>
            <a:off x="6672471" y="225084"/>
            <a:ext cx="1383615" cy="1383619"/>
          </a:xfrm>
          <a:prstGeom prst="rect">
            <a:avLst/>
          </a:prstGeom>
          <a:noFill/>
          <a:ln>
            <a:noFill/>
          </a:ln>
        </p:spPr>
      </p:pic>
      <p:sp>
        <p:nvSpPr>
          <p:cNvPr id="763" name="Google Shape;763;p49"/>
          <p:cNvSpPr txBox="1"/>
          <p:nvPr>
            <p:ph idx="4294967295" type="body"/>
          </p:nvPr>
        </p:nvSpPr>
        <p:spPr>
          <a:xfrm>
            <a:off x="5957680" y="4023406"/>
            <a:ext cx="2844600" cy="105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a:t>Dataset #1</a:t>
            </a:r>
            <a:endParaRPr sz="1700"/>
          </a:p>
          <a:p>
            <a:pPr indent="0" lvl="0" marL="0" rtl="0" algn="ctr">
              <a:spcBef>
                <a:spcPts val="0"/>
              </a:spcBef>
              <a:spcAft>
                <a:spcPts val="1600"/>
              </a:spcAft>
              <a:buClr>
                <a:schemeClr val="dk1"/>
              </a:buClr>
              <a:buSzPts val="1100"/>
              <a:buFont typeface="Arial"/>
              <a:buNone/>
            </a:pPr>
            <a:r>
              <a:rPr lang="en" sz="1000"/>
              <a:t>demographic data by subzone from 2011 to 2019</a:t>
            </a:r>
            <a:endParaRPr sz="1700"/>
          </a:p>
        </p:txBody>
      </p:sp>
      <p:sp>
        <p:nvSpPr>
          <p:cNvPr id="764" name="Google Shape;764;p49"/>
          <p:cNvSpPr txBox="1"/>
          <p:nvPr>
            <p:ph idx="4294967295" type="body"/>
          </p:nvPr>
        </p:nvSpPr>
        <p:spPr>
          <a:xfrm>
            <a:off x="283738" y="1628398"/>
            <a:ext cx="2844600" cy="689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700"/>
              <a:t>Problem</a:t>
            </a:r>
            <a:r>
              <a:rPr lang="en" sz="1700"/>
              <a:t> #1</a:t>
            </a:r>
            <a:endParaRPr sz="1700"/>
          </a:p>
          <a:p>
            <a:pPr indent="0" lvl="0" marL="0" rtl="0" algn="ctr">
              <a:lnSpc>
                <a:spcPct val="115000"/>
              </a:lnSpc>
              <a:spcBef>
                <a:spcPts val="0"/>
              </a:spcBef>
              <a:spcAft>
                <a:spcPts val="1600"/>
              </a:spcAft>
              <a:buNone/>
            </a:pPr>
            <a:r>
              <a:rPr lang="en" sz="1000"/>
              <a:t>What are the characteristics of a busy stop?</a:t>
            </a:r>
            <a:endParaRPr sz="1000"/>
          </a:p>
        </p:txBody>
      </p:sp>
      <p:sp>
        <p:nvSpPr>
          <p:cNvPr id="765" name="Google Shape;765;p49"/>
          <p:cNvSpPr txBox="1"/>
          <p:nvPr>
            <p:ph idx="4294967295" type="body"/>
          </p:nvPr>
        </p:nvSpPr>
        <p:spPr>
          <a:xfrm>
            <a:off x="283750" y="4023392"/>
            <a:ext cx="2844600" cy="823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700"/>
              <a:t>Problem #2</a:t>
            </a:r>
            <a:endParaRPr sz="1700"/>
          </a:p>
          <a:p>
            <a:pPr indent="0" lvl="0" marL="0" rtl="0" algn="ctr">
              <a:lnSpc>
                <a:spcPct val="115000"/>
              </a:lnSpc>
              <a:spcBef>
                <a:spcPts val="0"/>
              </a:spcBef>
              <a:spcAft>
                <a:spcPts val="1600"/>
              </a:spcAft>
              <a:buNone/>
            </a:pPr>
            <a:r>
              <a:rPr lang="en" sz="1000"/>
              <a:t>Which places in Singapore are forecasted to exhibit these characteristics in the future?</a:t>
            </a:r>
            <a:endParaRPr sz="1000"/>
          </a:p>
        </p:txBody>
      </p:sp>
      <p:grpSp>
        <p:nvGrpSpPr>
          <p:cNvPr id="766" name="Google Shape;766;p49"/>
          <p:cNvGrpSpPr/>
          <p:nvPr/>
        </p:nvGrpSpPr>
        <p:grpSpPr>
          <a:xfrm>
            <a:off x="1170268" y="2662947"/>
            <a:ext cx="1071551" cy="1297897"/>
            <a:chOff x="5393564" y="872537"/>
            <a:chExt cx="2437559" cy="2952450"/>
          </a:xfrm>
        </p:grpSpPr>
        <p:sp>
          <p:nvSpPr>
            <p:cNvPr id="767" name="Google Shape;767;p49"/>
            <p:cNvSpPr/>
            <p:nvPr/>
          </p:nvSpPr>
          <p:spPr>
            <a:xfrm>
              <a:off x="5393564" y="872537"/>
              <a:ext cx="1425715" cy="2917212"/>
            </a:xfrm>
            <a:custGeom>
              <a:rect b="b" l="l" r="r" t="t"/>
              <a:pathLst>
                <a:path extrusionOk="0" h="8113" w="3965">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9"/>
            <p:cNvSpPr/>
            <p:nvPr/>
          </p:nvSpPr>
          <p:spPr>
            <a:xfrm>
              <a:off x="5398598" y="875414"/>
              <a:ext cx="1423917" cy="2917931"/>
            </a:xfrm>
            <a:custGeom>
              <a:rect b="b" l="l" r="r" t="t"/>
              <a:pathLst>
                <a:path extrusionOk="0" h="8115" w="396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9"/>
            <p:cNvSpPr/>
            <p:nvPr/>
          </p:nvSpPr>
          <p:spPr>
            <a:xfrm>
              <a:off x="5403272" y="880448"/>
              <a:ext cx="1423917" cy="2917571"/>
            </a:xfrm>
            <a:custGeom>
              <a:rect b="b" l="l" r="r" t="t"/>
              <a:pathLst>
                <a:path extrusionOk="0" h="8114" w="396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9"/>
            <p:cNvSpPr/>
            <p:nvPr/>
          </p:nvSpPr>
          <p:spPr>
            <a:xfrm>
              <a:off x="5407947" y="885122"/>
              <a:ext cx="1424277" cy="2917571"/>
            </a:xfrm>
            <a:custGeom>
              <a:rect b="b" l="l" r="r" t="t"/>
              <a:pathLst>
                <a:path extrusionOk="0" h="8114" w="3961">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9"/>
            <p:cNvSpPr/>
            <p:nvPr/>
          </p:nvSpPr>
          <p:spPr>
            <a:xfrm>
              <a:off x="5411183" y="890156"/>
              <a:ext cx="1425715" cy="2917212"/>
            </a:xfrm>
            <a:custGeom>
              <a:rect b="b" l="l" r="r" t="t"/>
              <a:pathLst>
                <a:path extrusionOk="0" h="8113" w="3965">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9"/>
            <p:cNvSpPr/>
            <p:nvPr/>
          </p:nvSpPr>
          <p:spPr>
            <a:xfrm>
              <a:off x="5416217" y="894471"/>
              <a:ext cx="1425355" cy="2917931"/>
            </a:xfrm>
            <a:custGeom>
              <a:rect b="b" l="l" r="r" t="t"/>
              <a:pathLst>
                <a:path extrusionOk="0" h="8115" w="3964">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9"/>
            <p:cNvSpPr/>
            <p:nvPr/>
          </p:nvSpPr>
          <p:spPr>
            <a:xfrm>
              <a:off x="5420891" y="899505"/>
              <a:ext cx="1425355" cy="2917571"/>
            </a:xfrm>
            <a:custGeom>
              <a:rect b="b" l="l" r="r" t="t"/>
              <a:pathLst>
                <a:path extrusionOk="0" h="8114" w="3964">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9"/>
            <p:cNvSpPr/>
            <p:nvPr/>
          </p:nvSpPr>
          <p:spPr>
            <a:xfrm>
              <a:off x="5425566" y="902741"/>
              <a:ext cx="1423917" cy="2917571"/>
            </a:xfrm>
            <a:custGeom>
              <a:rect b="b" l="l" r="r" t="t"/>
              <a:pathLst>
                <a:path extrusionOk="0" h="8114" w="396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9"/>
            <p:cNvSpPr/>
            <p:nvPr/>
          </p:nvSpPr>
          <p:spPr>
            <a:xfrm>
              <a:off x="5430240" y="907416"/>
              <a:ext cx="1424277" cy="2917571"/>
            </a:xfrm>
            <a:custGeom>
              <a:rect b="b" l="l" r="r" t="t"/>
              <a:pathLst>
                <a:path extrusionOk="0" h="8114" w="3961">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9"/>
            <p:cNvSpPr/>
            <p:nvPr/>
          </p:nvSpPr>
          <p:spPr>
            <a:xfrm>
              <a:off x="5716102" y="872537"/>
              <a:ext cx="1792481" cy="2591799"/>
            </a:xfrm>
            <a:custGeom>
              <a:rect b="b" l="l" r="r" t="t"/>
              <a:pathLst>
                <a:path extrusionOk="0" h="7208" w="4985">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9"/>
            <p:cNvSpPr/>
            <p:nvPr/>
          </p:nvSpPr>
          <p:spPr>
            <a:xfrm>
              <a:off x="5393564" y="3425510"/>
              <a:ext cx="2437559" cy="390136"/>
            </a:xfrm>
            <a:custGeom>
              <a:rect b="b" l="l" r="r" t="t"/>
              <a:pathLst>
                <a:path extrusionOk="0" h="1085" w="6779">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9"/>
            <p:cNvSpPr/>
            <p:nvPr/>
          </p:nvSpPr>
          <p:spPr>
            <a:xfrm>
              <a:off x="6146873" y="1556806"/>
              <a:ext cx="930940" cy="262488"/>
            </a:xfrm>
            <a:custGeom>
              <a:rect b="b" l="l" r="r" t="t"/>
              <a:pathLst>
                <a:path extrusionOk="0" h="730" w="2589">
                  <a:moveTo>
                    <a:pt x="191" y="1"/>
                  </a:moveTo>
                  <a:lnTo>
                    <a:pt x="1" y="729"/>
                  </a:lnTo>
                  <a:lnTo>
                    <a:pt x="2588" y="729"/>
                  </a:lnTo>
                  <a:lnTo>
                    <a:pt x="2397"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9"/>
            <p:cNvSpPr/>
            <p:nvPr/>
          </p:nvSpPr>
          <p:spPr>
            <a:xfrm>
              <a:off x="6021022" y="2037196"/>
              <a:ext cx="1182642" cy="260690"/>
            </a:xfrm>
            <a:custGeom>
              <a:rect b="b" l="l" r="r" t="t"/>
              <a:pathLst>
                <a:path extrusionOk="0" h="725" w="3289">
                  <a:moveTo>
                    <a:pt x="191" y="0"/>
                  </a:moveTo>
                  <a:lnTo>
                    <a:pt x="0" y="725"/>
                  </a:lnTo>
                  <a:lnTo>
                    <a:pt x="3289" y="725"/>
                  </a:lnTo>
                  <a:lnTo>
                    <a:pt x="3098"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9"/>
            <p:cNvSpPr/>
            <p:nvPr/>
          </p:nvSpPr>
          <p:spPr>
            <a:xfrm>
              <a:off x="6611443" y="2193970"/>
              <a:ext cx="887431" cy="1231895"/>
            </a:xfrm>
            <a:custGeom>
              <a:rect b="b" l="l" r="r" t="t"/>
              <a:pathLst>
                <a:path extrusionOk="0" h="3426" w="2468">
                  <a:moveTo>
                    <a:pt x="1572" y="0"/>
                  </a:moveTo>
                  <a:lnTo>
                    <a:pt x="1647" y="289"/>
                  </a:lnTo>
                  <a:lnTo>
                    <a:pt x="1" y="289"/>
                  </a:lnTo>
                  <a:lnTo>
                    <a:pt x="1" y="3426"/>
                  </a:lnTo>
                  <a:lnTo>
                    <a:pt x="2468" y="3426"/>
                  </a:lnTo>
                  <a:lnTo>
                    <a:pt x="1572" y="0"/>
                  </a:lnTo>
                  <a:close/>
                </a:path>
              </a:pathLst>
            </a:cu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9"/>
            <p:cNvSpPr/>
            <p:nvPr/>
          </p:nvSpPr>
          <p:spPr>
            <a:xfrm>
              <a:off x="6611443" y="1818935"/>
              <a:ext cx="523541" cy="218620"/>
            </a:xfrm>
            <a:custGeom>
              <a:rect b="b" l="l" r="r" t="t"/>
              <a:pathLst>
                <a:path extrusionOk="0" h="608" w="1456">
                  <a:moveTo>
                    <a:pt x="1" y="0"/>
                  </a:moveTo>
                  <a:lnTo>
                    <a:pt x="1" y="607"/>
                  </a:lnTo>
                  <a:lnTo>
                    <a:pt x="1456" y="607"/>
                  </a:lnTo>
                  <a:lnTo>
                    <a:pt x="1296" y="0"/>
                  </a:lnTo>
                  <a:close/>
                </a:path>
              </a:pathLst>
            </a:cu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9"/>
            <p:cNvSpPr/>
            <p:nvPr/>
          </p:nvSpPr>
          <p:spPr>
            <a:xfrm>
              <a:off x="6611443" y="872537"/>
              <a:ext cx="426456" cy="791419"/>
            </a:xfrm>
            <a:custGeom>
              <a:rect b="b" l="l" r="r" t="t"/>
              <a:pathLst>
                <a:path extrusionOk="0" h="2201" w="1186">
                  <a:moveTo>
                    <a:pt x="1" y="0"/>
                  </a:moveTo>
                  <a:lnTo>
                    <a:pt x="1" y="1904"/>
                  </a:lnTo>
                  <a:lnTo>
                    <a:pt x="1105" y="1904"/>
                  </a:lnTo>
                  <a:lnTo>
                    <a:pt x="1185" y="2201"/>
                  </a:lnTo>
                  <a:lnTo>
                    <a:pt x="714" y="422"/>
                  </a:lnTo>
                  <a:cubicBezTo>
                    <a:pt x="653" y="173"/>
                    <a:pt x="427" y="0"/>
                    <a:pt x="169" y="0"/>
                  </a:cubicBezTo>
                  <a:close/>
                </a:path>
              </a:pathLst>
            </a:cu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9"/>
            <p:cNvSpPr/>
            <p:nvPr/>
          </p:nvSpPr>
          <p:spPr>
            <a:xfrm>
              <a:off x="6611443" y="3425510"/>
              <a:ext cx="1219678" cy="390136"/>
            </a:xfrm>
            <a:custGeom>
              <a:rect b="b" l="l" r="r" t="t"/>
              <a:pathLst>
                <a:path extrusionOk="0" h="1085" w="3392">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9"/>
            <p:cNvSpPr/>
            <p:nvPr/>
          </p:nvSpPr>
          <p:spPr>
            <a:xfrm>
              <a:off x="6611443" y="1556806"/>
              <a:ext cx="466369" cy="262488"/>
            </a:xfrm>
            <a:custGeom>
              <a:rect b="b" l="l" r="r" t="t"/>
              <a:pathLst>
                <a:path extrusionOk="0" h="730" w="1297">
                  <a:moveTo>
                    <a:pt x="1" y="1"/>
                  </a:moveTo>
                  <a:lnTo>
                    <a:pt x="1" y="729"/>
                  </a:lnTo>
                  <a:lnTo>
                    <a:pt x="1296" y="729"/>
                  </a:lnTo>
                  <a:lnTo>
                    <a:pt x="1185" y="298"/>
                  </a:lnTo>
                  <a:lnTo>
                    <a:pt x="1105" y="1"/>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9"/>
            <p:cNvSpPr/>
            <p:nvPr/>
          </p:nvSpPr>
          <p:spPr>
            <a:xfrm>
              <a:off x="6611443" y="2037196"/>
              <a:ext cx="592220" cy="260690"/>
            </a:xfrm>
            <a:custGeom>
              <a:rect b="b" l="l" r="r" t="t"/>
              <a:pathLst>
                <a:path extrusionOk="0" h="725" w="1647">
                  <a:moveTo>
                    <a:pt x="1" y="0"/>
                  </a:moveTo>
                  <a:lnTo>
                    <a:pt x="1" y="725"/>
                  </a:lnTo>
                  <a:lnTo>
                    <a:pt x="1647" y="725"/>
                  </a:lnTo>
                  <a:lnTo>
                    <a:pt x="1572" y="436"/>
                  </a:lnTo>
                  <a:lnTo>
                    <a:pt x="1456" y="0"/>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6" name="Google Shape;786;p49"/>
          <p:cNvPicPr preferRelativeResize="0"/>
          <p:nvPr/>
        </p:nvPicPr>
        <p:blipFill>
          <a:blip r:embed="rId3">
            <a:alphaModFix/>
          </a:blip>
          <a:stretch>
            <a:fillRect/>
          </a:stretch>
        </p:blipFill>
        <p:spPr>
          <a:xfrm>
            <a:off x="6689121" y="2696821"/>
            <a:ext cx="1383615" cy="1383619"/>
          </a:xfrm>
          <a:prstGeom prst="rect">
            <a:avLst/>
          </a:prstGeom>
          <a:noFill/>
          <a:ln>
            <a:noFill/>
          </a:ln>
        </p:spPr>
      </p:pic>
      <p:pic>
        <p:nvPicPr>
          <p:cNvPr id="787" name="Google Shape;787;p49"/>
          <p:cNvPicPr preferRelativeResize="0"/>
          <p:nvPr/>
        </p:nvPicPr>
        <p:blipFill rotWithShape="1">
          <a:blip r:embed="rId4">
            <a:alphaModFix/>
          </a:blip>
          <a:srcRect b="24054" l="0" r="0" t="23731"/>
          <a:stretch/>
        </p:blipFill>
        <p:spPr>
          <a:xfrm rot="10800000">
            <a:off x="3389197" y="481226"/>
            <a:ext cx="2365600" cy="1235174"/>
          </a:xfrm>
          <a:prstGeom prst="rect">
            <a:avLst/>
          </a:prstGeom>
          <a:noFill/>
          <a:ln>
            <a:noFill/>
          </a:ln>
        </p:spPr>
      </p:pic>
      <p:sp>
        <p:nvSpPr>
          <p:cNvPr id="788" name="Google Shape;788;p49"/>
          <p:cNvSpPr txBox="1"/>
          <p:nvPr>
            <p:ph idx="4294967295" type="body"/>
          </p:nvPr>
        </p:nvSpPr>
        <p:spPr>
          <a:xfrm rot="407">
            <a:off x="3304662" y="268100"/>
            <a:ext cx="2534700" cy="6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highlight>
                  <a:srgbClr val="3B7577"/>
                </a:highlight>
              </a:rPr>
              <a:t>   </a:t>
            </a:r>
            <a:r>
              <a:rPr lang="en" sz="2600">
                <a:highlight>
                  <a:srgbClr val="3B7577"/>
                </a:highlight>
              </a:rPr>
              <a:t>REGRESSION   </a:t>
            </a:r>
            <a:endParaRPr sz="2600">
              <a:highlight>
                <a:srgbClr val="3B7577"/>
              </a:highlight>
            </a:endParaRPr>
          </a:p>
        </p:txBody>
      </p:sp>
      <p:pic>
        <p:nvPicPr>
          <p:cNvPr id="789" name="Google Shape;789;p49"/>
          <p:cNvPicPr preferRelativeResize="0"/>
          <p:nvPr/>
        </p:nvPicPr>
        <p:blipFill rotWithShape="1">
          <a:blip r:embed="rId4">
            <a:alphaModFix/>
          </a:blip>
          <a:srcRect b="24054" l="0" r="0" t="23731"/>
          <a:stretch/>
        </p:blipFill>
        <p:spPr>
          <a:xfrm rot="10800000">
            <a:off x="3389197" y="2942926"/>
            <a:ext cx="2365600" cy="1235174"/>
          </a:xfrm>
          <a:prstGeom prst="rect">
            <a:avLst/>
          </a:prstGeom>
          <a:noFill/>
          <a:ln>
            <a:noFill/>
          </a:ln>
        </p:spPr>
      </p:pic>
      <p:sp>
        <p:nvSpPr>
          <p:cNvPr id="790" name="Google Shape;790;p49"/>
          <p:cNvSpPr txBox="1"/>
          <p:nvPr>
            <p:ph idx="4294967295" type="body"/>
          </p:nvPr>
        </p:nvSpPr>
        <p:spPr>
          <a:xfrm rot="363">
            <a:off x="3149698" y="2745563"/>
            <a:ext cx="2844600" cy="65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600">
                <a:highlight>
                  <a:srgbClr val="3B7577"/>
                </a:highlight>
              </a:rPr>
              <a:t>   </a:t>
            </a:r>
            <a:r>
              <a:rPr lang="en" sz="2600">
                <a:highlight>
                  <a:srgbClr val="3B7577"/>
                </a:highlight>
              </a:rPr>
              <a:t>TIME-SERIES</a:t>
            </a:r>
            <a:r>
              <a:rPr lang="en" sz="2600">
                <a:highlight>
                  <a:srgbClr val="3B7577"/>
                </a:highlight>
              </a:rPr>
              <a:t>   </a:t>
            </a:r>
            <a:r>
              <a:rPr lang="en" sz="2600">
                <a:highlight>
                  <a:srgbClr val="3B7577"/>
                </a:highlight>
              </a:rPr>
              <a:t> </a:t>
            </a:r>
            <a:endParaRPr sz="2600">
              <a:highlight>
                <a:srgbClr val="3B7577"/>
              </a:highlight>
            </a:endParaRPr>
          </a:p>
        </p:txBody>
      </p:sp>
      <p:grpSp>
        <p:nvGrpSpPr>
          <p:cNvPr id="791" name="Google Shape;791;p49"/>
          <p:cNvGrpSpPr/>
          <p:nvPr/>
        </p:nvGrpSpPr>
        <p:grpSpPr>
          <a:xfrm>
            <a:off x="4997854" y="1951813"/>
            <a:ext cx="577822" cy="755698"/>
            <a:chOff x="2399200" y="797525"/>
            <a:chExt cx="3020500" cy="3770950"/>
          </a:xfrm>
        </p:grpSpPr>
        <p:sp>
          <p:nvSpPr>
            <p:cNvPr id="792" name="Google Shape;792;p49"/>
            <p:cNvSpPr/>
            <p:nvPr/>
          </p:nvSpPr>
          <p:spPr>
            <a:xfrm>
              <a:off x="2399600" y="1135300"/>
              <a:ext cx="3020100" cy="3433175"/>
            </a:xfrm>
            <a:custGeom>
              <a:rect b="b" l="l" r="r" t="t"/>
              <a:pathLst>
                <a:path extrusionOk="0" h="137327" w="120804">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9"/>
            <p:cNvSpPr/>
            <p:nvPr/>
          </p:nvSpPr>
          <p:spPr>
            <a:xfrm>
              <a:off x="2512800" y="1362100"/>
              <a:ext cx="2616100" cy="3062650"/>
            </a:xfrm>
            <a:custGeom>
              <a:rect b="b" l="l" r="r" t="t"/>
              <a:pathLst>
                <a:path extrusionOk="0" h="122506" w="104644">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9"/>
            <p:cNvSpPr/>
            <p:nvPr/>
          </p:nvSpPr>
          <p:spPr>
            <a:xfrm>
              <a:off x="2980425" y="1916425"/>
              <a:ext cx="1731275" cy="2120825"/>
            </a:xfrm>
            <a:custGeom>
              <a:rect b="b" l="l" r="r" t="t"/>
              <a:pathLst>
                <a:path extrusionOk="0" h="84833" w="69251">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9"/>
            <p:cNvSpPr/>
            <p:nvPr/>
          </p:nvSpPr>
          <p:spPr>
            <a:xfrm>
              <a:off x="3669425" y="2345100"/>
              <a:ext cx="939900" cy="758650"/>
            </a:xfrm>
            <a:custGeom>
              <a:rect b="b" l="l" r="r" t="t"/>
              <a:pathLst>
                <a:path extrusionOk="0" h="30346" w="37596">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9"/>
            <p:cNvSpPr/>
            <p:nvPr/>
          </p:nvSpPr>
          <p:spPr>
            <a:xfrm>
              <a:off x="3752800" y="2825875"/>
              <a:ext cx="159775" cy="182200"/>
            </a:xfrm>
            <a:custGeom>
              <a:rect b="b" l="l" r="r" t="t"/>
              <a:pathLst>
                <a:path extrusionOk="0" h="7288" w="6391">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9"/>
            <p:cNvSpPr/>
            <p:nvPr/>
          </p:nvSpPr>
          <p:spPr>
            <a:xfrm>
              <a:off x="3725275" y="2725550"/>
              <a:ext cx="189225" cy="81350"/>
            </a:xfrm>
            <a:custGeom>
              <a:rect b="b" l="l" r="r" t="t"/>
              <a:pathLst>
                <a:path extrusionOk="0" h="3254" w="7569">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9"/>
            <p:cNvSpPr/>
            <p:nvPr/>
          </p:nvSpPr>
          <p:spPr>
            <a:xfrm>
              <a:off x="3918350" y="2897625"/>
              <a:ext cx="96575" cy="197375"/>
            </a:xfrm>
            <a:custGeom>
              <a:rect b="b" l="l" r="r" t="t"/>
              <a:pathLst>
                <a:path extrusionOk="0" h="7895" w="3863">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9"/>
            <p:cNvSpPr/>
            <p:nvPr/>
          </p:nvSpPr>
          <p:spPr>
            <a:xfrm>
              <a:off x="3942400" y="2345100"/>
              <a:ext cx="666925" cy="580075"/>
            </a:xfrm>
            <a:custGeom>
              <a:rect b="b" l="l" r="r" t="t"/>
              <a:pathLst>
                <a:path extrusionOk="0" h="23203" w="26677">
                  <a:moveTo>
                    <a:pt x="26677" y="0"/>
                  </a:moveTo>
                  <a:lnTo>
                    <a:pt x="24785" y="1101"/>
                  </a:lnTo>
                  <a:lnTo>
                    <a:pt x="1" y="23202"/>
                  </a:lnTo>
                  <a:lnTo>
                    <a:pt x="1893" y="22101"/>
                  </a:lnTo>
                  <a:lnTo>
                    <a:pt x="26677" y="0"/>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9"/>
            <p:cNvSpPr/>
            <p:nvPr/>
          </p:nvSpPr>
          <p:spPr>
            <a:xfrm>
              <a:off x="3669050" y="2372625"/>
              <a:ext cx="892975" cy="731425"/>
            </a:xfrm>
            <a:custGeom>
              <a:rect b="b" l="l" r="r" t="t"/>
              <a:pathLst>
                <a:path extrusionOk="0" h="29257" w="35719">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9"/>
            <p:cNvSpPr/>
            <p:nvPr/>
          </p:nvSpPr>
          <p:spPr>
            <a:xfrm>
              <a:off x="2399600" y="1135300"/>
              <a:ext cx="3020100" cy="3433175"/>
            </a:xfrm>
            <a:custGeom>
              <a:rect b="b" l="l" r="r" t="t"/>
              <a:pathLst>
                <a:path extrusionOk="0" h="137327" w="120804">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9"/>
            <p:cNvSpPr/>
            <p:nvPr/>
          </p:nvSpPr>
          <p:spPr>
            <a:xfrm>
              <a:off x="2630300" y="1733625"/>
              <a:ext cx="1192700" cy="2406725"/>
            </a:xfrm>
            <a:custGeom>
              <a:rect b="b" l="l" r="r" t="t"/>
              <a:pathLst>
                <a:path extrusionOk="0" h="96269" w="47708">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9"/>
            <p:cNvSpPr/>
            <p:nvPr/>
          </p:nvSpPr>
          <p:spPr>
            <a:xfrm>
              <a:off x="3588000" y="4003850"/>
              <a:ext cx="917025" cy="268075"/>
            </a:xfrm>
            <a:custGeom>
              <a:rect b="b" l="l" r="r" t="t"/>
              <a:pathLst>
                <a:path extrusionOk="0" h="10723" w="36681">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9"/>
            <p:cNvSpPr/>
            <p:nvPr/>
          </p:nvSpPr>
          <p:spPr>
            <a:xfrm>
              <a:off x="2748550" y="1135275"/>
              <a:ext cx="1483525" cy="536725"/>
            </a:xfrm>
            <a:custGeom>
              <a:rect b="b" l="l" r="r" t="t"/>
              <a:pathLst>
                <a:path extrusionOk="0" h="21469" w="59341">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9"/>
            <p:cNvSpPr/>
            <p:nvPr/>
          </p:nvSpPr>
          <p:spPr>
            <a:xfrm>
              <a:off x="3594975" y="1298575"/>
              <a:ext cx="1824725" cy="3189575"/>
            </a:xfrm>
            <a:custGeom>
              <a:rect b="b" l="l" r="r" t="t"/>
              <a:pathLst>
                <a:path extrusionOk="0" h="127583" w="72989">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9"/>
            <p:cNvSpPr/>
            <p:nvPr/>
          </p:nvSpPr>
          <p:spPr>
            <a:xfrm>
              <a:off x="2399200" y="1508825"/>
              <a:ext cx="2383075" cy="3059625"/>
            </a:xfrm>
            <a:custGeom>
              <a:rect b="b" l="l" r="r" t="t"/>
              <a:pathLst>
                <a:path extrusionOk="0" h="122385" w="95323">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9"/>
            <p:cNvSpPr/>
            <p:nvPr/>
          </p:nvSpPr>
          <p:spPr>
            <a:xfrm>
              <a:off x="4457325" y="1826425"/>
              <a:ext cx="749700" cy="790025"/>
            </a:xfrm>
            <a:custGeom>
              <a:rect b="b" l="l" r="r" t="t"/>
              <a:pathLst>
                <a:path extrusionOk="0" h="31601" w="29988">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9"/>
            <p:cNvSpPr/>
            <p:nvPr/>
          </p:nvSpPr>
          <p:spPr>
            <a:xfrm>
              <a:off x="4457325" y="1852275"/>
              <a:ext cx="678950" cy="764175"/>
            </a:xfrm>
            <a:custGeom>
              <a:rect b="b" l="l" r="r" t="t"/>
              <a:pathLst>
                <a:path extrusionOk="0" h="30567" w="27158">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9"/>
            <p:cNvSpPr/>
            <p:nvPr/>
          </p:nvSpPr>
          <p:spPr>
            <a:xfrm>
              <a:off x="4618875" y="1826425"/>
              <a:ext cx="592450" cy="671775"/>
            </a:xfrm>
            <a:custGeom>
              <a:rect b="b" l="l" r="r" t="t"/>
              <a:pathLst>
                <a:path extrusionOk="0" h="26871" w="23698">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9"/>
            <p:cNvSpPr/>
            <p:nvPr/>
          </p:nvSpPr>
          <p:spPr>
            <a:xfrm>
              <a:off x="3470900" y="797525"/>
              <a:ext cx="701000" cy="811650"/>
            </a:xfrm>
            <a:custGeom>
              <a:rect b="b" l="l" r="r" t="t"/>
              <a:pathLst>
                <a:path extrusionOk="0" h="32466" w="2804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9"/>
            <p:cNvSpPr/>
            <p:nvPr/>
          </p:nvSpPr>
          <p:spPr>
            <a:xfrm>
              <a:off x="3470900" y="998850"/>
              <a:ext cx="699900" cy="610325"/>
            </a:xfrm>
            <a:custGeom>
              <a:rect b="b" l="l" r="r" t="t"/>
              <a:pathLst>
                <a:path extrusionOk="0" h="24413" w="27996">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9"/>
            <p:cNvSpPr/>
            <p:nvPr/>
          </p:nvSpPr>
          <p:spPr>
            <a:xfrm>
              <a:off x="3437950" y="797525"/>
              <a:ext cx="767350" cy="404400"/>
            </a:xfrm>
            <a:custGeom>
              <a:rect b="b" l="l" r="r" t="t"/>
              <a:pathLst>
                <a:path extrusionOk="0" h="16176" w="30694">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49"/>
          <p:cNvGrpSpPr/>
          <p:nvPr/>
        </p:nvGrpSpPr>
        <p:grpSpPr>
          <a:xfrm>
            <a:off x="3667873" y="1929981"/>
            <a:ext cx="444952" cy="799362"/>
            <a:chOff x="2733050" y="950400"/>
            <a:chExt cx="2328375" cy="4182950"/>
          </a:xfrm>
        </p:grpSpPr>
        <p:sp>
          <p:nvSpPr>
            <p:cNvPr id="814" name="Google Shape;814;p49"/>
            <p:cNvSpPr/>
            <p:nvPr/>
          </p:nvSpPr>
          <p:spPr>
            <a:xfrm>
              <a:off x="2838500" y="2909425"/>
              <a:ext cx="1290050" cy="1513975"/>
            </a:xfrm>
            <a:custGeom>
              <a:rect b="b" l="l" r="r" t="t"/>
              <a:pathLst>
                <a:path extrusionOk="0" h="60559" w="51602">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9"/>
            <p:cNvSpPr/>
            <p:nvPr/>
          </p:nvSpPr>
          <p:spPr>
            <a:xfrm>
              <a:off x="4111850" y="2908275"/>
              <a:ext cx="834425" cy="1379425"/>
            </a:xfrm>
            <a:custGeom>
              <a:rect b="b" l="l" r="r" t="t"/>
              <a:pathLst>
                <a:path extrusionOk="0" h="55177" w="33377">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9"/>
            <p:cNvSpPr/>
            <p:nvPr/>
          </p:nvSpPr>
          <p:spPr>
            <a:xfrm>
              <a:off x="3222750" y="3241325"/>
              <a:ext cx="634750" cy="1892025"/>
            </a:xfrm>
            <a:custGeom>
              <a:rect b="b" l="l" r="r" t="t"/>
              <a:pathLst>
                <a:path extrusionOk="0" h="75681" w="2539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9"/>
            <p:cNvSpPr/>
            <p:nvPr/>
          </p:nvSpPr>
          <p:spPr>
            <a:xfrm>
              <a:off x="2733050" y="950400"/>
              <a:ext cx="2328375" cy="3178700"/>
            </a:xfrm>
            <a:custGeom>
              <a:rect b="b" l="l" r="r" t="t"/>
              <a:pathLst>
                <a:path extrusionOk="0" h="127148" w="93135">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9"/>
            <p:cNvSpPr/>
            <p:nvPr/>
          </p:nvSpPr>
          <p:spPr>
            <a:xfrm>
              <a:off x="3001750" y="1104950"/>
              <a:ext cx="2059675" cy="3023900"/>
            </a:xfrm>
            <a:custGeom>
              <a:rect b="b" l="l" r="r" t="t"/>
              <a:pathLst>
                <a:path extrusionOk="0" h="120956" w="82387">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9"/>
            <p:cNvSpPr/>
            <p:nvPr/>
          </p:nvSpPr>
          <p:spPr>
            <a:xfrm>
              <a:off x="3349550" y="2627250"/>
              <a:ext cx="1487000" cy="912675"/>
            </a:xfrm>
            <a:custGeom>
              <a:rect b="b" l="l" r="r" t="t"/>
              <a:pathLst>
                <a:path extrusionOk="0" h="36507" w="5948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9"/>
            <p:cNvSpPr/>
            <p:nvPr/>
          </p:nvSpPr>
          <p:spPr>
            <a:xfrm>
              <a:off x="3468975" y="2722925"/>
              <a:ext cx="317975" cy="679950"/>
            </a:xfrm>
            <a:custGeom>
              <a:rect b="b" l="l" r="r" t="t"/>
              <a:pathLst>
                <a:path extrusionOk="0" h="27198" w="12719">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9"/>
            <p:cNvSpPr/>
            <p:nvPr/>
          </p:nvSpPr>
          <p:spPr>
            <a:xfrm>
              <a:off x="3934250" y="2258800"/>
              <a:ext cx="317975" cy="875375"/>
            </a:xfrm>
            <a:custGeom>
              <a:rect b="b" l="l" r="r" t="t"/>
              <a:pathLst>
                <a:path extrusionOk="0" h="35015" w="12719">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9"/>
            <p:cNvSpPr/>
            <p:nvPr/>
          </p:nvSpPr>
          <p:spPr>
            <a:xfrm>
              <a:off x="4399925" y="1792350"/>
              <a:ext cx="317975" cy="1072725"/>
            </a:xfrm>
            <a:custGeom>
              <a:rect b="b" l="l" r="r" t="t"/>
              <a:pathLst>
                <a:path extrusionOk="0" h="42909" w="12719">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9"/>
            <p:cNvSpPr/>
            <p:nvPr/>
          </p:nvSpPr>
          <p:spPr>
            <a:xfrm>
              <a:off x="3535275" y="1382050"/>
              <a:ext cx="846450" cy="750475"/>
            </a:xfrm>
            <a:custGeom>
              <a:rect b="b" l="l" r="r" t="t"/>
              <a:pathLst>
                <a:path extrusionOk="0" h="30019" w="33858">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9"/>
            <p:cNvSpPr/>
            <p:nvPr/>
          </p:nvSpPr>
          <p:spPr>
            <a:xfrm>
              <a:off x="3255725" y="1227125"/>
              <a:ext cx="1101575" cy="693800"/>
            </a:xfrm>
            <a:custGeom>
              <a:rect b="b" l="l" r="r" t="t"/>
              <a:pathLst>
                <a:path extrusionOk="0" h="27752" w="44063">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88">
                                            <p:txEl>
                                              <p:pRg end="0" st="0"/>
                                            </p:txEl>
                                          </p:spTgt>
                                        </p:tgtEl>
                                        <p:attrNameLst>
                                          <p:attrName>style.visibility</p:attrName>
                                        </p:attrNameLst>
                                      </p:cBhvr>
                                      <p:to>
                                        <p:strVal val="visible"/>
                                      </p:to>
                                    </p:set>
                                    <p:animEffect filter="fade" transition="in">
                                      <p:cBhvr>
                                        <p:cTn dur="1000"/>
                                        <p:tgtEl>
                                          <p:spTgt spid="78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par>
                                <p:cTn fill="hold" nodeType="with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par>
                                <p:cTn fill="hold" nodeType="with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par>
                                <p:cTn fill="hold" nodeType="with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50"/>
          <p:cNvSpPr txBox="1"/>
          <p:nvPr>
            <p:ph idx="1" type="body"/>
          </p:nvPr>
        </p:nvSpPr>
        <p:spPr>
          <a:xfrm>
            <a:off x="468150" y="1711552"/>
            <a:ext cx="3961500" cy="65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200"/>
              <a:t>AUTOREGRESSION</a:t>
            </a:r>
            <a:endParaRPr sz="3200"/>
          </a:p>
        </p:txBody>
      </p:sp>
      <p:sp>
        <p:nvSpPr>
          <p:cNvPr id="830" name="Google Shape;830;p50"/>
          <p:cNvSpPr txBox="1"/>
          <p:nvPr>
            <p:ph idx="2" type="body"/>
          </p:nvPr>
        </p:nvSpPr>
        <p:spPr>
          <a:xfrm>
            <a:off x="6438075" y="1711550"/>
            <a:ext cx="1886700" cy="65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200"/>
              <a:t>ARIMA</a:t>
            </a:r>
            <a:endParaRPr sz="3200"/>
          </a:p>
        </p:txBody>
      </p:sp>
      <p:sp>
        <p:nvSpPr>
          <p:cNvPr id="831" name="Google Shape;831;p50"/>
          <p:cNvSpPr txBox="1"/>
          <p:nvPr>
            <p:ph type="ctrTitle"/>
          </p:nvPr>
        </p:nvSpPr>
        <p:spPr>
          <a:xfrm>
            <a:off x="5676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TIME-SERIES</a:t>
            </a:r>
            <a:br>
              <a:rPr lang="en"/>
            </a:br>
            <a:r>
              <a:rPr lang="en"/>
              <a:t>FORECASTING</a:t>
            </a:r>
            <a:endParaRPr/>
          </a:p>
        </p:txBody>
      </p:sp>
      <p:grpSp>
        <p:nvGrpSpPr>
          <p:cNvPr id="832" name="Google Shape;832;p50"/>
          <p:cNvGrpSpPr/>
          <p:nvPr/>
        </p:nvGrpSpPr>
        <p:grpSpPr>
          <a:xfrm>
            <a:off x="7871092" y="210624"/>
            <a:ext cx="891954" cy="1113562"/>
            <a:chOff x="2399200" y="797525"/>
            <a:chExt cx="3020500" cy="3770950"/>
          </a:xfrm>
        </p:grpSpPr>
        <p:sp>
          <p:nvSpPr>
            <p:cNvPr id="833" name="Google Shape;833;p50"/>
            <p:cNvSpPr/>
            <p:nvPr/>
          </p:nvSpPr>
          <p:spPr>
            <a:xfrm>
              <a:off x="2399600" y="1135300"/>
              <a:ext cx="3020100" cy="3433175"/>
            </a:xfrm>
            <a:custGeom>
              <a:rect b="b" l="l" r="r" t="t"/>
              <a:pathLst>
                <a:path extrusionOk="0" h="137327" w="120804">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0"/>
            <p:cNvSpPr/>
            <p:nvPr/>
          </p:nvSpPr>
          <p:spPr>
            <a:xfrm>
              <a:off x="2512800" y="1362100"/>
              <a:ext cx="2616100" cy="3062650"/>
            </a:xfrm>
            <a:custGeom>
              <a:rect b="b" l="l" r="r" t="t"/>
              <a:pathLst>
                <a:path extrusionOk="0" h="122506" w="104644">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0"/>
            <p:cNvSpPr/>
            <p:nvPr/>
          </p:nvSpPr>
          <p:spPr>
            <a:xfrm>
              <a:off x="2980425" y="1916425"/>
              <a:ext cx="1731275" cy="2120825"/>
            </a:xfrm>
            <a:custGeom>
              <a:rect b="b" l="l" r="r" t="t"/>
              <a:pathLst>
                <a:path extrusionOk="0" h="84833" w="69251">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0"/>
            <p:cNvSpPr/>
            <p:nvPr/>
          </p:nvSpPr>
          <p:spPr>
            <a:xfrm>
              <a:off x="3669425" y="2345100"/>
              <a:ext cx="939900" cy="758650"/>
            </a:xfrm>
            <a:custGeom>
              <a:rect b="b" l="l" r="r" t="t"/>
              <a:pathLst>
                <a:path extrusionOk="0" h="30346" w="37596">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0"/>
            <p:cNvSpPr/>
            <p:nvPr/>
          </p:nvSpPr>
          <p:spPr>
            <a:xfrm>
              <a:off x="3752800" y="2825875"/>
              <a:ext cx="159775" cy="182200"/>
            </a:xfrm>
            <a:custGeom>
              <a:rect b="b" l="l" r="r" t="t"/>
              <a:pathLst>
                <a:path extrusionOk="0" h="7288" w="6391">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0"/>
            <p:cNvSpPr/>
            <p:nvPr/>
          </p:nvSpPr>
          <p:spPr>
            <a:xfrm>
              <a:off x="3725275" y="2725550"/>
              <a:ext cx="189225" cy="81350"/>
            </a:xfrm>
            <a:custGeom>
              <a:rect b="b" l="l" r="r" t="t"/>
              <a:pathLst>
                <a:path extrusionOk="0" h="3254" w="7569">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0"/>
            <p:cNvSpPr/>
            <p:nvPr/>
          </p:nvSpPr>
          <p:spPr>
            <a:xfrm>
              <a:off x="3918350" y="2897625"/>
              <a:ext cx="96575" cy="197375"/>
            </a:xfrm>
            <a:custGeom>
              <a:rect b="b" l="l" r="r" t="t"/>
              <a:pathLst>
                <a:path extrusionOk="0" h="7895" w="3863">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0"/>
            <p:cNvSpPr/>
            <p:nvPr/>
          </p:nvSpPr>
          <p:spPr>
            <a:xfrm>
              <a:off x="3942400" y="2345100"/>
              <a:ext cx="666925" cy="580075"/>
            </a:xfrm>
            <a:custGeom>
              <a:rect b="b" l="l" r="r" t="t"/>
              <a:pathLst>
                <a:path extrusionOk="0" h="23203" w="26677">
                  <a:moveTo>
                    <a:pt x="26677" y="0"/>
                  </a:moveTo>
                  <a:lnTo>
                    <a:pt x="24785" y="1101"/>
                  </a:lnTo>
                  <a:lnTo>
                    <a:pt x="1" y="23202"/>
                  </a:lnTo>
                  <a:lnTo>
                    <a:pt x="1893" y="22101"/>
                  </a:lnTo>
                  <a:lnTo>
                    <a:pt x="26677" y="0"/>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0"/>
            <p:cNvSpPr/>
            <p:nvPr/>
          </p:nvSpPr>
          <p:spPr>
            <a:xfrm>
              <a:off x="3669050" y="2372625"/>
              <a:ext cx="892975" cy="731425"/>
            </a:xfrm>
            <a:custGeom>
              <a:rect b="b" l="l" r="r" t="t"/>
              <a:pathLst>
                <a:path extrusionOk="0" h="29257" w="35719">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0"/>
            <p:cNvSpPr/>
            <p:nvPr/>
          </p:nvSpPr>
          <p:spPr>
            <a:xfrm>
              <a:off x="2399600" y="1135300"/>
              <a:ext cx="3020100" cy="3433175"/>
            </a:xfrm>
            <a:custGeom>
              <a:rect b="b" l="l" r="r" t="t"/>
              <a:pathLst>
                <a:path extrusionOk="0" h="137327" w="120804">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0"/>
            <p:cNvSpPr/>
            <p:nvPr/>
          </p:nvSpPr>
          <p:spPr>
            <a:xfrm>
              <a:off x="2630300" y="1733625"/>
              <a:ext cx="1192700" cy="2406725"/>
            </a:xfrm>
            <a:custGeom>
              <a:rect b="b" l="l" r="r" t="t"/>
              <a:pathLst>
                <a:path extrusionOk="0" h="96269" w="47708">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0"/>
            <p:cNvSpPr/>
            <p:nvPr/>
          </p:nvSpPr>
          <p:spPr>
            <a:xfrm>
              <a:off x="3588000" y="4003850"/>
              <a:ext cx="917025" cy="268075"/>
            </a:xfrm>
            <a:custGeom>
              <a:rect b="b" l="l" r="r" t="t"/>
              <a:pathLst>
                <a:path extrusionOk="0" h="10723" w="36681">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0"/>
            <p:cNvSpPr/>
            <p:nvPr/>
          </p:nvSpPr>
          <p:spPr>
            <a:xfrm>
              <a:off x="2748550" y="1135275"/>
              <a:ext cx="1483525" cy="536725"/>
            </a:xfrm>
            <a:custGeom>
              <a:rect b="b" l="l" r="r" t="t"/>
              <a:pathLst>
                <a:path extrusionOk="0" h="21469" w="59341">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0"/>
            <p:cNvSpPr/>
            <p:nvPr/>
          </p:nvSpPr>
          <p:spPr>
            <a:xfrm>
              <a:off x="3594975" y="1298575"/>
              <a:ext cx="1824725" cy="3189575"/>
            </a:xfrm>
            <a:custGeom>
              <a:rect b="b" l="l" r="r" t="t"/>
              <a:pathLst>
                <a:path extrusionOk="0" h="127583" w="72989">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0"/>
            <p:cNvSpPr/>
            <p:nvPr/>
          </p:nvSpPr>
          <p:spPr>
            <a:xfrm>
              <a:off x="2399200" y="1508825"/>
              <a:ext cx="2383075" cy="3059625"/>
            </a:xfrm>
            <a:custGeom>
              <a:rect b="b" l="l" r="r" t="t"/>
              <a:pathLst>
                <a:path extrusionOk="0" h="122385" w="95323">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0"/>
            <p:cNvSpPr/>
            <p:nvPr/>
          </p:nvSpPr>
          <p:spPr>
            <a:xfrm>
              <a:off x="4457325" y="1826425"/>
              <a:ext cx="749700" cy="790025"/>
            </a:xfrm>
            <a:custGeom>
              <a:rect b="b" l="l" r="r" t="t"/>
              <a:pathLst>
                <a:path extrusionOk="0" h="31601" w="29988">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0"/>
            <p:cNvSpPr/>
            <p:nvPr/>
          </p:nvSpPr>
          <p:spPr>
            <a:xfrm>
              <a:off x="4457325" y="1852275"/>
              <a:ext cx="678950" cy="764175"/>
            </a:xfrm>
            <a:custGeom>
              <a:rect b="b" l="l" r="r" t="t"/>
              <a:pathLst>
                <a:path extrusionOk="0" h="30567" w="27158">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0"/>
            <p:cNvSpPr/>
            <p:nvPr/>
          </p:nvSpPr>
          <p:spPr>
            <a:xfrm>
              <a:off x="4618875" y="1826425"/>
              <a:ext cx="592450" cy="671775"/>
            </a:xfrm>
            <a:custGeom>
              <a:rect b="b" l="l" r="r" t="t"/>
              <a:pathLst>
                <a:path extrusionOk="0" h="26871" w="23698">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0"/>
            <p:cNvSpPr/>
            <p:nvPr/>
          </p:nvSpPr>
          <p:spPr>
            <a:xfrm>
              <a:off x="3470900" y="797525"/>
              <a:ext cx="701000" cy="811650"/>
            </a:xfrm>
            <a:custGeom>
              <a:rect b="b" l="l" r="r" t="t"/>
              <a:pathLst>
                <a:path extrusionOk="0" h="32466" w="2804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0"/>
            <p:cNvSpPr/>
            <p:nvPr/>
          </p:nvSpPr>
          <p:spPr>
            <a:xfrm>
              <a:off x="3470900" y="998850"/>
              <a:ext cx="699900" cy="610325"/>
            </a:xfrm>
            <a:custGeom>
              <a:rect b="b" l="l" r="r" t="t"/>
              <a:pathLst>
                <a:path extrusionOk="0" h="24413" w="27996">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0"/>
            <p:cNvSpPr/>
            <p:nvPr/>
          </p:nvSpPr>
          <p:spPr>
            <a:xfrm>
              <a:off x="3437950" y="797525"/>
              <a:ext cx="767350" cy="404400"/>
            </a:xfrm>
            <a:custGeom>
              <a:rect b="b" l="l" r="r" t="t"/>
              <a:pathLst>
                <a:path extrusionOk="0" h="16176" w="30694">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4" name="Google Shape;854;p50"/>
          <p:cNvPicPr preferRelativeResize="0"/>
          <p:nvPr/>
        </p:nvPicPr>
        <p:blipFill>
          <a:blip r:embed="rId3">
            <a:alphaModFix/>
          </a:blip>
          <a:stretch>
            <a:fillRect/>
          </a:stretch>
        </p:blipFill>
        <p:spPr>
          <a:xfrm>
            <a:off x="1693325" y="2250950"/>
            <a:ext cx="1235924" cy="1235924"/>
          </a:xfrm>
          <a:prstGeom prst="rect">
            <a:avLst/>
          </a:prstGeom>
          <a:noFill/>
          <a:ln>
            <a:noFill/>
          </a:ln>
        </p:spPr>
      </p:pic>
      <p:pic>
        <p:nvPicPr>
          <p:cNvPr id="855" name="Google Shape;855;p50"/>
          <p:cNvPicPr preferRelativeResize="0"/>
          <p:nvPr/>
        </p:nvPicPr>
        <p:blipFill>
          <a:blip r:embed="rId3">
            <a:alphaModFix/>
          </a:blip>
          <a:stretch>
            <a:fillRect/>
          </a:stretch>
        </p:blipFill>
        <p:spPr>
          <a:xfrm>
            <a:off x="6565575" y="2308700"/>
            <a:ext cx="1235924" cy="1235924"/>
          </a:xfrm>
          <a:prstGeom prst="rect">
            <a:avLst/>
          </a:prstGeom>
          <a:noFill/>
          <a:ln>
            <a:noFill/>
          </a:ln>
        </p:spPr>
      </p:pic>
      <p:sp>
        <p:nvSpPr>
          <p:cNvPr id="856" name="Google Shape;856;p50"/>
          <p:cNvSpPr txBox="1"/>
          <p:nvPr/>
        </p:nvSpPr>
        <p:spPr>
          <a:xfrm>
            <a:off x="4800600" y="1712600"/>
            <a:ext cx="7731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solidFill>
                  <a:schemeClr val="lt1"/>
                </a:solidFill>
                <a:latin typeface="Lato Light"/>
                <a:ea typeface="Lato Light"/>
                <a:cs typeface="Lato Light"/>
                <a:sym typeface="Lato Light"/>
              </a:rPr>
              <a:t>vs</a:t>
            </a:r>
            <a:endParaRPr sz="3200">
              <a:solidFill>
                <a:schemeClr val="lt1"/>
              </a:solidFill>
              <a:latin typeface="Lato Light"/>
              <a:ea typeface="Lato Light"/>
              <a:cs typeface="Lato Light"/>
              <a:sym typeface="Lato Light"/>
            </a:endParaRPr>
          </a:p>
        </p:txBody>
      </p:sp>
      <p:sp>
        <p:nvSpPr>
          <p:cNvPr id="857" name="Google Shape;857;p50"/>
          <p:cNvSpPr txBox="1"/>
          <p:nvPr>
            <p:ph idx="1" type="body"/>
          </p:nvPr>
        </p:nvSpPr>
        <p:spPr>
          <a:xfrm>
            <a:off x="1714800" y="4141325"/>
            <a:ext cx="5714400" cy="65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200"/>
              <a:t>Vector-based (VAR, VARIMA)</a:t>
            </a:r>
            <a:endParaRPr sz="3200"/>
          </a:p>
        </p:txBody>
      </p:sp>
      <p:pic>
        <p:nvPicPr>
          <p:cNvPr id="858" name="Google Shape;858;p50"/>
          <p:cNvPicPr preferRelativeResize="0"/>
          <p:nvPr/>
        </p:nvPicPr>
        <p:blipFill>
          <a:blip r:embed="rId4">
            <a:alphaModFix/>
          </a:blip>
          <a:stretch>
            <a:fillRect/>
          </a:stretch>
        </p:blipFill>
        <p:spPr>
          <a:xfrm>
            <a:off x="2141675" y="3681400"/>
            <a:ext cx="1435575" cy="1435575"/>
          </a:xfrm>
          <a:prstGeom prst="rect">
            <a:avLst/>
          </a:prstGeom>
          <a:noFill/>
          <a:ln>
            <a:noFill/>
          </a:ln>
        </p:spPr>
      </p:pic>
      <p:sp>
        <p:nvSpPr>
          <p:cNvPr id="859" name="Google Shape;859;p50"/>
          <p:cNvSpPr txBox="1"/>
          <p:nvPr/>
        </p:nvSpPr>
        <p:spPr>
          <a:xfrm>
            <a:off x="3624600" y="3681400"/>
            <a:ext cx="487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96363"/>
                </a:solidFill>
                <a:latin typeface="Lato Light"/>
                <a:ea typeface="Lato Light"/>
                <a:cs typeface="Lato Light"/>
                <a:sym typeface="Lato Light"/>
              </a:rPr>
              <a:t>too little data points to perform Granger’s Causality Test [TS1]</a:t>
            </a:r>
            <a:endParaRPr baseline="30000">
              <a:solidFill>
                <a:srgbClr val="F96363"/>
              </a:solidFill>
              <a:latin typeface="Lato Light"/>
              <a:ea typeface="Lato Light"/>
              <a:cs typeface="Lato Light"/>
              <a:sym typeface="Lato Light"/>
            </a:endParaRPr>
          </a:p>
        </p:txBody>
      </p:sp>
      <p:sp>
        <p:nvSpPr>
          <p:cNvPr id="860" name="Google Shape;860;p50"/>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1</a:t>
            </a:r>
            <a:r>
              <a:rPr lang="en" sz="1000"/>
              <a:t>/7</a:t>
            </a:r>
            <a:endParaRPr sz="1000"/>
          </a:p>
        </p:txBody>
      </p:sp>
      <p:sp>
        <p:nvSpPr>
          <p:cNvPr id="861" name="Google Shape;861;p50"/>
          <p:cNvSpPr txBox="1"/>
          <p:nvPr/>
        </p:nvSpPr>
        <p:spPr>
          <a:xfrm>
            <a:off x="1835400" y="672900"/>
            <a:ext cx="417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5E397"/>
                </a:solidFill>
                <a:latin typeface="Lato Light"/>
                <a:ea typeface="Lato Light"/>
                <a:cs typeface="Lato Light"/>
                <a:sym typeface="Lato Light"/>
              </a:rPr>
              <a:t>This entire section was learnt beyond the course</a:t>
            </a:r>
            <a:endParaRPr>
              <a:solidFill>
                <a:srgbClr val="C5E397"/>
              </a:solidFill>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000"/>
                                        <p:tgtEl>
                                          <p:spTgt spid="85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1000"/>
                                        <p:tgtEl>
                                          <p:spTgt spid="856"/>
                                        </p:tgtEl>
                                      </p:cBhvr>
                                    </p:animEffect>
                                  </p:childTnLst>
                                </p:cTn>
                              </p:par>
                              <p:par>
                                <p:cTn fill="hold" nodeType="with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1000"/>
                                        <p:tgtEl>
                                          <p:spTgt spid="85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000"/>
                                        <p:tgtEl>
                                          <p:spTgt spid="8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51"/>
          <p:cNvSpPr txBox="1"/>
          <p:nvPr>
            <p:ph type="ctrTitle"/>
          </p:nvPr>
        </p:nvSpPr>
        <p:spPr>
          <a:xfrm>
            <a:off x="5676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TIME-SERIES</a:t>
            </a:r>
            <a:br>
              <a:rPr lang="en"/>
            </a:br>
            <a:r>
              <a:rPr lang="en"/>
              <a:t>FORECASTING</a:t>
            </a:r>
            <a:endParaRPr/>
          </a:p>
        </p:txBody>
      </p:sp>
      <p:grpSp>
        <p:nvGrpSpPr>
          <p:cNvPr id="867" name="Google Shape;867;p51"/>
          <p:cNvGrpSpPr/>
          <p:nvPr/>
        </p:nvGrpSpPr>
        <p:grpSpPr>
          <a:xfrm>
            <a:off x="7871092" y="210624"/>
            <a:ext cx="891954" cy="1113562"/>
            <a:chOff x="2399200" y="797525"/>
            <a:chExt cx="3020500" cy="3770950"/>
          </a:xfrm>
        </p:grpSpPr>
        <p:sp>
          <p:nvSpPr>
            <p:cNvPr id="868" name="Google Shape;868;p51"/>
            <p:cNvSpPr/>
            <p:nvPr/>
          </p:nvSpPr>
          <p:spPr>
            <a:xfrm>
              <a:off x="2399600" y="1135300"/>
              <a:ext cx="3020100" cy="3433175"/>
            </a:xfrm>
            <a:custGeom>
              <a:rect b="b" l="l" r="r" t="t"/>
              <a:pathLst>
                <a:path extrusionOk="0" h="137327" w="120804">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1"/>
            <p:cNvSpPr/>
            <p:nvPr/>
          </p:nvSpPr>
          <p:spPr>
            <a:xfrm>
              <a:off x="2512800" y="1362100"/>
              <a:ext cx="2616100" cy="3062650"/>
            </a:xfrm>
            <a:custGeom>
              <a:rect b="b" l="l" r="r" t="t"/>
              <a:pathLst>
                <a:path extrusionOk="0" h="122506" w="104644">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1"/>
            <p:cNvSpPr/>
            <p:nvPr/>
          </p:nvSpPr>
          <p:spPr>
            <a:xfrm>
              <a:off x="2980425" y="1916425"/>
              <a:ext cx="1731275" cy="2120825"/>
            </a:xfrm>
            <a:custGeom>
              <a:rect b="b" l="l" r="r" t="t"/>
              <a:pathLst>
                <a:path extrusionOk="0" h="84833" w="69251">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1"/>
            <p:cNvSpPr/>
            <p:nvPr/>
          </p:nvSpPr>
          <p:spPr>
            <a:xfrm>
              <a:off x="3669425" y="2345100"/>
              <a:ext cx="939900" cy="758650"/>
            </a:xfrm>
            <a:custGeom>
              <a:rect b="b" l="l" r="r" t="t"/>
              <a:pathLst>
                <a:path extrusionOk="0" h="30346" w="37596">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1"/>
            <p:cNvSpPr/>
            <p:nvPr/>
          </p:nvSpPr>
          <p:spPr>
            <a:xfrm>
              <a:off x="3752800" y="2825875"/>
              <a:ext cx="159775" cy="182200"/>
            </a:xfrm>
            <a:custGeom>
              <a:rect b="b" l="l" r="r" t="t"/>
              <a:pathLst>
                <a:path extrusionOk="0" h="7288" w="6391">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1"/>
            <p:cNvSpPr/>
            <p:nvPr/>
          </p:nvSpPr>
          <p:spPr>
            <a:xfrm>
              <a:off x="3725275" y="2725550"/>
              <a:ext cx="189225" cy="81350"/>
            </a:xfrm>
            <a:custGeom>
              <a:rect b="b" l="l" r="r" t="t"/>
              <a:pathLst>
                <a:path extrusionOk="0" h="3254" w="7569">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1"/>
            <p:cNvSpPr/>
            <p:nvPr/>
          </p:nvSpPr>
          <p:spPr>
            <a:xfrm>
              <a:off x="3918350" y="2897625"/>
              <a:ext cx="96575" cy="197375"/>
            </a:xfrm>
            <a:custGeom>
              <a:rect b="b" l="l" r="r" t="t"/>
              <a:pathLst>
                <a:path extrusionOk="0" h="7895" w="3863">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1"/>
            <p:cNvSpPr/>
            <p:nvPr/>
          </p:nvSpPr>
          <p:spPr>
            <a:xfrm>
              <a:off x="3942400" y="2345100"/>
              <a:ext cx="666925" cy="580075"/>
            </a:xfrm>
            <a:custGeom>
              <a:rect b="b" l="l" r="r" t="t"/>
              <a:pathLst>
                <a:path extrusionOk="0" h="23203" w="26677">
                  <a:moveTo>
                    <a:pt x="26677" y="0"/>
                  </a:moveTo>
                  <a:lnTo>
                    <a:pt x="24785" y="1101"/>
                  </a:lnTo>
                  <a:lnTo>
                    <a:pt x="1" y="23202"/>
                  </a:lnTo>
                  <a:lnTo>
                    <a:pt x="1893" y="22101"/>
                  </a:lnTo>
                  <a:lnTo>
                    <a:pt x="26677" y="0"/>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1"/>
            <p:cNvSpPr/>
            <p:nvPr/>
          </p:nvSpPr>
          <p:spPr>
            <a:xfrm>
              <a:off x="3669050" y="2372625"/>
              <a:ext cx="892975" cy="731425"/>
            </a:xfrm>
            <a:custGeom>
              <a:rect b="b" l="l" r="r" t="t"/>
              <a:pathLst>
                <a:path extrusionOk="0" h="29257" w="35719">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1"/>
            <p:cNvSpPr/>
            <p:nvPr/>
          </p:nvSpPr>
          <p:spPr>
            <a:xfrm>
              <a:off x="2399600" y="1135300"/>
              <a:ext cx="3020100" cy="3433175"/>
            </a:xfrm>
            <a:custGeom>
              <a:rect b="b" l="l" r="r" t="t"/>
              <a:pathLst>
                <a:path extrusionOk="0" h="137327" w="120804">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1"/>
            <p:cNvSpPr/>
            <p:nvPr/>
          </p:nvSpPr>
          <p:spPr>
            <a:xfrm>
              <a:off x="2630300" y="1733625"/>
              <a:ext cx="1192700" cy="2406725"/>
            </a:xfrm>
            <a:custGeom>
              <a:rect b="b" l="l" r="r" t="t"/>
              <a:pathLst>
                <a:path extrusionOk="0" h="96269" w="47708">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1"/>
            <p:cNvSpPr/>
            <p:nvPr/>
          </p:nvSpPr>
          <p:spPr>
            <a:xfrm>
              <a:off x="3588000" y="4003850"/>
              <a:ext cx="917025" cy="268075"/>
            </a:xfrm>
            <a:custGeom>
              <a:rect b="b" l="l" r="r" t="t"/>
              <a:pathLst>
                <a:path extrusionOk="0" h="10723" w="36681">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1"/>
            <p:cNvSpPr/>
            <p:nvPr/>
          </p:nvSpPr>
          <p:spPr>
            <a:xfrm>
              <a:off x="2748550" y="1135275"/>
              <a:ext cx="1483525" cy="536725"/>
            </a:xfrm>
            <a:custGeom>
              <a:rect b="b" l="l" r="r" t="t"/>
              <a:pathLst>
                <a:path extrusionOk="0" h="21469" w="59341">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1"/>
            <p:cNvSpPr/>
            <p:nvPr/>
          </p:nvSpPr>
          <p:spPr>
            <a:xfrm>
              <a:off x="3594975" y="1298575"/>
              <a:ext cx="1824725" cy="3189575"/>
            </a:xfrm>
            <a:custGeom>
              <a:rect b="b" l="l" r="r" t="t"/>
              <a:pathLst>
                <a:path extrusionOk="0" h="127583" w="72989">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1"/>
            <p:cNvSpPr/>
            <p:nvPr/>
          </p:nvSpPr>
          <p:spPr>
            <a:xfrm>
              <a:off x="2399200" y="1508825"/>
              <a:ext cx="2383075" cy="3059625"/>
            </a:xfrm>
            <a:custGeom>
              <a:rect b="b" l="l" r="r" t="t"/>
              <a:pathLst>
                <a:path extrusionOk="0" h="122385" w="95323">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1"/>
            <p:cNvSpPr/>
            <p:nvPr/>
          </p:nvSpPr>
          <p:spPr>
            <a:xfrm>
              <a:off x="4457325" y="1826425"/>
              <a:ext cx="749700" cy="790025"/>
            </a:xfrm>
            <a:custGeom>
              <a:rect b="b" l="l" r="r" t="t"/>
              <a:pathLst>
                <a:path extrusionOk="0" h="31601" w="29988">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1"/>
            <p:cNvSpPr/>
            <p:nvPr/>
          </p:nvSpPr>
          <p:spPr>
            <a:xfrm>
              <a:off x="4457325" y="1852275"/>
              <a:ext cx="678950" cy="764175"/>
            </a:xfrm>
            <a:custGeom>
              <a:rect b="b" l="l" r="r" t="t"/>
              <a:pathLst>
                <a:path extrusionOk="0" h="30567" w="27158">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1"/>
            <p:cNvSpPr/>
            <p:nvPr/>
          </p:nvSpPr>
          <p:spPr>
            <a:xfrm>
              <a:off x="4618875" y="1826425"/>
              <a:ext cx="592450" cy="671775"/>
            </a:xfrm>
            <a:custGeom>
              <a:rect b="b" l="l" r="r" t="t"/>
              <a:pathLst>
                <a:path extrusionOk="0" h="26871" w="23698">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1"/>
            <p:cNvSpPr/>
            <p:nvPr/>
          </p:nvSpPr>
          <p:spPr>
            <a:xfrm>
              <a:off x="3470900" y="797525"/>
              <a:ext cx="701000" cy="811650"/>
            </a:xfrm>
            <a:custGeom>
              <a:rect b="b" l="l" r="r" t="t"/>
              <a:pathLst>
                <a:path extrusionOk="0" h="32466" w="2804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1"/>
            <p:cNvSpPr/>
            <p:nvPr/>
          </p:nvSpPr>
          <p:spPr>
            <a:xfrm>
              <a:off x="3470900" y="998850"/>
              <a:ext cx="699900" cy="610325"/>
            </a:xfrm>
            <a:custGeom>
              <a:rect b="b" l="l" r="r" t="t"/>
              <a:pathLst>
                <a:path extrusionOk="0" h="24413" w="27996">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1"/>
            <p:cNvSpPr/>
            <p:nvPr/>
          </p:nvSpPr>
          <p:spPr>
            <a:xfrm>
              <a:off x="3437950" y="797525"/>
              <a:ext cx="767350" cy="404400"/>
            </a:xfrm>
            <a:custGeom>
              <a:rect b="b" l="l" r="r" t="t"/>
              <a:pathLst>
                <a:path extrusionOk="0" h="16176" w="30694">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 name="Google Shape;889;p51"/>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2</a:t>
            </a:r>
            <a:r>
              <a:rPr lang="en" sz="1000"/>
              <a:t>/7</a:t>
            </a:r>
            <a:endParaRPr sz="1000"/>
          </a:p>
        </p:txBody>
      </p:sp>
      <p:sp>
        <p:nvSpPr>
          <p:cNvPr id="890" name="Google Shape;890;p51"/>
          <p:cNvSpPr txBox="1"/>
          <p:nvPr>
            <p:ph idx="1" type="body"/>
          </p:nvPr>
        </p:nvSpPr>
        <p:spPr>
          <a:xfrm>
            <a:off x="265025" y="1324175"/>
            <a:ext cx="8781600" cy="12477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accent2"/>
              </a:buClr>
              <a:buSzPts val="1400"/>
              <a:buAutoNum type="arabicPeriod"/>
            </a:pPr>
            <a:r>
              <a:rPr lang="en" sz="1400">
                <a:solidFill>
                  <a:schemeClr val="accent2"/>
                </a:solidFill>
              </a:rPr>
              <a:t>Set the time series as index [TS2]</a:t>
            </a:r>
            <a:endParaRPr baseline="30000" sz="1400">
              <a:solidFill>
                <a:schemeClr val="accent2"/>
              </a:solidFill>
            </a:endParaRPr>
          </a:p>
          <a:p>
            <a:pPr indent="-317500" lvl="0" marL="457200" rtl="0" algn="l">
              <a:lnSpc>
                <a:spcPct val="200000"/>
              </a:lnSpc>
              <a:spcBef>
                <a:spcPts val="0"/>
              </a:spcBef>
              <a:spcAft>
                <a:spcPts val="0"/>
              </a:spcAft>
              <a:buClr>
                <a:srgbClr val="434343"/>
              </a:buClr>
              <a:buSzPts val="1400"/>
              <a:buAutoNum type="arabicPeriod"/>
            </a:pPr>
            <a:r>
              <a:rPr lang="en" sz="1400">
                <a:solidFill>
                  <a:srgbClr val="434343"/>
                </a:solidFill>
              </a:rPr>
              <a:t>Perform a train-test split to ensure backtesting </a:t>
            </a:r>
            <a:r>
              <a:rPr lang="en" sz="1400">
                <a:solidFill>
                  <a:srgbClr val="434343"/>
                </a:solidFill>
              </a:rPr>
              <a:t>[TS3]</a:t>
            </a:r>
            <a:endParaRPr sz="1400">
              <a:solidFill>
                <a:srgbClr val="434343"/>
              </a:solidFill>
            </a:endParaRPr>
          </a:p>
          <a:p>
            <a:pPr indent="-317500" lvl="0" marL="457200" rtl="0" algn="l">
              <a:lnSpc>
                <a:spcPct val="200000"/>
              </a:lnSpc>
              <a:spcBef>
                <a:spcPts val="0"/>
              </a:spcBef>
              <a:spcAft>
                <a:spcPts val="0"/>
              </a:spcAft>
              <a:buClr>
                <a:srgbClr val="434343"/>
              </a:buClr>
              <a:buSzPts val="1400"/>
              <a:buAutoNum type="arabicPeriod"/>
            </a:pPr>
            <a:r>
              <a:rPr lang="en" sz="1400">
                <a:solidFill>
                  <a:srgbClr val="434343"/>
                </a:solidFill>
              </a:rPr>
              <a:t>Explore the data column by column, starting with the 0-19 age group. </a:t>
            </a:r>
            <a:endParaRPr>
              <a:solidFill>
                <a:srgbClr val="434343"/>
              </a:solidFill>
            </a:endParaRPr>
          </a:p>
        </p:txBody>
      </p:sp>
      <p:pic>
        <p:nvPicPr>
          <p:cNvPr id="891" name="Google Shape;891;p51"/>
          <p:cNvPicPr preferRelativeResize="0"/>
          <p:nvPr/>
        </p:nvPicPr>
        <p:blipFill>
          <a:blip r:embed="rId3">
            <a:alphaModFix/>
          </a:blip>
          <a:stretch>
            <a:fillRect/>
          </a:stretch>
        </p:blipFill>
        <p:spPr>
          <a:xfrm>
            <a:off x="856712" y="2647950"/>
            <a:ext cx="831675" cy="2241075"/>
          </a:xfrm>
          <a:prstGeom prst="rect">
            <a:avLst/>
          </a:prstGeom>
          <a:noFill/>
          <a:ln>
            <a:noFill/>
          </a:ln>
        </p:spPr>
      </p:pic>
      <p:pic>
        <p:nvPicPr>
          <p:cNvPr id="892" name="Google Shape;892;p51"/>
          <p:cNvPicPr preferRelativeResize="0"/>
          <p:nvPr/>
        </p:nvPicPr>
        <p:blipFill>
          <a:blip r:embed="rId4">
            <a:alphaModFix amt="5000"/>
          </a:blip>
          <a:stretch>
            <a:fillRect/>
          </a:stretch>
        </p:blipFill>
        <p:spPr>
          <a:xfrm>
            <a:off x="4491613" y="2736431"/>
            <a:ext cx="2612875" cy="1546917"/>
          </a:xfrm>
          <a:prstGeom prst="rect">
            <a:avLst/>
          </a:prstGeom>
          <a:noFill/>
          <a:ln>
            <a:noFill/>
          </a:ln>
        </p:spPr>
      </p:pic>
      <p:pic>
        <p:nvPicPr>
          <p:cNvPr id="893" name="Google Shape;893;p51"/>
          <p:cNvPicPr preferRelativeResize="0"/>
          <p:nvPr/>
        </p:nvPicPr>
        <p:blipFill>
          <a:blip r:embed="rId5">
            <a:alphaModFix amt="5000"/>
          </a:blip>
          <a:stretch>
            <a:fillRect/>
          </a:stretch>
        </p:blipFill>
        <p:spPr>
          <a:xfrm>
            <a:off x="3517248" y="3606737"/>
            <a:ext cx="2612876" cy="1282275"/>
          </a:xfrm>
          <a:prstGeom prst="rect">
            <a:avLst/>
          </a:prstGeom>
          <a:noFill/>
          <a:ln>
            <a:noFill/>
          </a:ln>
        </p:spPr>
      </p:pic>
      <p:pic>
        <p:nvPicPr>
          <p:cNvPr id="894" name="Google Shape;894;p51"/>
          <p:cNvPicPr preferRelativeResize="0"/>
          <p:nvPr/>
        </p:nvPicPr>
        <p:blipFill>
          <a:blip r:embed="rId6">
            <a:alphaModFix amt="5000"/>
          </a:blip>
          <a:stretch>
            <a:fillRect/>
          </a:stretch>
        </p:blipFill>
        <p:spPr>
          <a:xfrm>
            <a:off x="5667450" y="3606725"/>
            <a:ext cx="2612876" cy="536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52"/>
          <p:cNvSpPr txBox="1"/>
          <p:nvPr>
            <p:ph type="ctrTitle"/>
          </p:nvPr>
        </p:nvSpPr>
        <p:spPr>
          <a:xfrm>
            <a:off x="5676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TIME-SERIES</a:t>
            </a:r>
            <a:br>
              <a:rPr lang="en"/>
            </a:br>
            <a:r>
              <a:rPr lang="en"/>
              <a:t>FORECASTING</a:t>
            </a:r>
            <a:endParaRPr/>
          </a:p>
        </p:txBody>
      </p:sp>
      <p:grpSp>
        <p:nvGrpSpPr>
          <p:cNvPr id="900" name="Google Shape;900;p52"/>
          <p:cNvGrpSpPr/>
          <p:nvPr/>
        </p:nvGrpSpPr>
        <p:grpSpPr>
          <a:xfrm>
            <a:off x="7871092" y="210624"/>
            <a:ext cx="891954" cy="1113562"/>
            <a:chOff x="2399200" y="797525"/>
            <a:chExt cx="3020500" cy="3770950"/>
          </a:xfrm>
        </p:grpSpPr>
        <p:sp>
          <p:nvSpPr>
            <p:cNvPr id="901" name="Google Shape;901;p52"/>
            <p:cNvSpPr/>
            <p:nvPr/>
          </p:nvSpPr>
          <p:spPr>
            <a:xfrm>
              <a:off x="2399600" y="1135300"/>
              <a:ext cx="3020100" cy="3433175"/>
            </a:xfrm>
            <a:custGeom>
              <a:rect b="b" l="l" r="r" t="t"/>
              <a:pathLst>
                <a:path extrusionOk="0" h="137327" w="120804">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2"/>
            <p:cNvSpPr/>
            <p:nvPr/>
          </p:nvSpPr>
          <p:spPr>
            <a:xfrm>
              <a:off x="2512800" y="1362100"/>
              <a:ext cx="2616100" cy="3062650"/>
            </a:xfrm>
            <a:custGeom>
              <a:rect b="b" l="l" r="r" t="t"/>
              <a:pathLst>
                <a:path extrusionOk="0" h="122506" w="104644">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2"/>
            <p:cNvSpPr/>
            <p:nvPr/>
          </p:nvSpPr>
          <p:spPr>
            <a:xfrm>
              <a:off x="2980425" y="1916425"/>
              <a:ext cx="1731275" cy="2120825"/>
            </a:xfrm>
            <a:custGeom>
              <a:rect b="b" l="l" r="r" t="t"/>
              <a:pathLst>
                <a:path extrusionOk="0" h="84833" w="69251">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2"/>
            <p:cNvSpPr/>
            <p:nvPr/>
          </p:nvSpPr>
          <p:spPr>
            <a:xfrm>
              <a:off x="3669425" y="2345100"/>
              <a:ext cx="939900" cy="758650"/>
            </a:xfrm>
            <a:custGeom>
              <a:rect b="b" l="l" r="r" t="t"/>
              <a:pathLst>
                <a:path extrusionOk="0" h="30346" w="37596">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2"/>
            <p:cNvSpPr/>
            <p:nvPr/>
          </p:nvSpPr>
          <p:spPr>
            <a:xfrm>
              <a:off x="3752800" y="2825875"/>
              <a:ext cx="159775" cy="182200"/>
            </a:xfrm>
            <a:custGeom>
              <a:rect b="b" l="l" r="r" t="t"/>
              <a:pathLst>
                <a:path extrusionOk="0" h="7288" w="6391">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2"/>
            <p:cNvSpPr/>
            <p:nvPr/>
          </p:nvSpPr>
          <p:spPr>
            <a:xfrm>
              <a:off x="3725275" y="2725550"/>
              <a:ext cx="189225" cy="81350"/>
            </a:xfrm>
            <a:custGeom>
              <a:rect b="b" l="l" r="r" t="t"/>
              <a:pathLst>
                <a:path extrusionOk="0" h="3254" w="7569">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2"/>
            <p:cNvSpPr/>
            <p:nvPr/>
          </p:nvSpPr>
          <p:spPr>
            <a:xfrm>
              <a:off x="3918350" y="2897625"/>
              <a:ext cx="96575" cy="197375"/>
            </a:xfrm>
            <a:custGeom>
              <a:rect b="b" l="l" r="r" t="t"/>
              <a:pathLst>
                <a:path extrusionOk="0" h="7895" w="3863">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2"/>
            <p:cNvSpPr/>
            <p:nvPr/>
          </p:nvSpPr>
          <p:spPr>
            <a:xfrm>
              <a:off x="3942400" y="2345100"/>
              <a:ext cx="666925" cy="580075"/>
            </a:xfrm>
            <a:custGeom>
              <a:rect b="b" l="l" r="r" t="t"/>
              <a:pathLst>
                <a:path extrusionOk="0" h="23203" w="26677">
                  <a:moveTo>
                    <a:pt x="26677" y="0"/>
                  </a:moveTo>
                  <a:lnTo>
                    <a:pt x="24785" y="1101"/>
                  </a:lnTo>
                  <a:lnTo>
                    <a:pt x="1" y="23202"/>
                  </a:lnTo>
                  <a:lnTo>
                    <a:pt x="1893" y="22101"/>
                  </a:lnTo>
                  <a:lnTo>
                    <a:pt x="26677" y="0"/>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2"/>
            <p:cNvSpPr/>
            <p:nvPr/>
          </p:nvSpPr>
          <p:spPr>
            <a:xfrm>
              <a:off x="3669050" y="2372625"/>
              <a:ext cx="892975" cy="731425"/>
            </a:xfrm>
            <a:custGeom>
              <a:rect b="b" l="l" r="r" t="t"/>
              <a:pathLst>
                <a:path extrusionOk="0" h="29257" w="35719">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2"/>
            <p:cNvSpPr/>
            <p:nvPr/>
          </p:nvSpPr>
          <p:spPr>
            <a:xfrm>
              <a:off x="2399600" y="1135300"/>
              <a:ext cx="3020100" cy="3433175"/>
            </a:xfrm>
            <a:custGeom>
              <a:rect b="b" l="l" r="r" t="t"/>
              <a:pathLst>
                <a:path extrusionOk="0" h="137327" w="120804">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2"/>
            <p:cNvSpPr/>
            <p:nvPr/>
          </p:nvSpPr>
          <p:spPr>
            <a:xfrm>
              <a:off x="2630300" y="1733625"/>
              <a:ext cx="1192700" cy="2406725"/>
            </a:xfrm>
            <a:custGeom>
              <a:rect b="b" l="l" r="r" t="t"/>
              <a:pathLst>
                <a:path extrusionOk="0" h="96269" w="47708">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2"/>
            <p:cNvSpPr/>
            <p:nvPr/>
          </p:nvSpPr>
          <p:spPr>
            <a:xfrm>
              <a:off x="3588000" y="4003850"/>
              <a:ext cx="917025" cy="268075"/>
            </a:xfrm>
            <a:custGeom>
              <a:rect b="b" l="l" r="r" t="t"/>
              <a:pathLst>
                <a:path extrusionOk="0" h="10723" w="36681">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2"/>
            <p:cNvSpPr/>
            <p:nvPr/>
          </p:nvSpPr>
          <p:spPr>
            <a:xfrm>
              <a:off x="2748550" y="1135275"/>
              <a:ext cx="1483525" cy="536725"/>
            </a:xfrm>
            <a:custGeom>
              <a:rect b="b" l="l" r="r" t="t"/>
              <a:pathLst>
                <a:path extrusionOk="0" h="21469" w="59341">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2"/>
            <p:cNvSpPr/>
            <p:nvPr/>
          </p:nvSpPr>
          <p:spPr>
            <a:xfrm>
              <a:off x="3594975" y="1298575"/>
              <a:ext cx="1824725" cy="3189575"/>
            </a:xfrm>
            <a:custGeom>
              <a:rect b="b" l="l" r="r" t="t"/>
              <a:pathLst>
                <a:path extrusionOk="0" h="127583" w="72989">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2"/>
            <p:cNvSpPr/>
            <p:nvPr/>
          </p:nvSpPr>
          <p:spPr>
            <a:xfrm>
              <a:off x="2399200" y="1508825"/>
              <a:ext cx="2383075" cy="3059625"/>
            </a:xfrm>
            <a:custGeom>
              <a:rect b="b" l="l" r="r" t="t"/>
              <a:pathLst>
                <a:path extrusionOk="0" h="122385" w="95323">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2"/>
            <p:cNvSpPr/>
            <p:nvPr/>
          </p:nvSpPr>
          <p:spPr>
            <a:xfrm>
              <a:off x="4457325" y="1826425"/>
              <a:ext cx="749700" cy="790025"/>
            </a:xfrm>
            <a:custGeom>
              <a:rect b="b" l="l" r="r" t="t"/>
              <a:pathLst>
                <a:path extrusionOk="0" h="31601" w="29988">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2"/>
            <p:cNvSpPr/>
            <p:nvPr/>
          </p:nvSpPr>
          <p:spPr>
            <a:xfrm>
              <a:off x="4457325" y="1852275"/>
              <a:ext cx="678950" cy="764175"/>
            </a:xfrm>
            <a:custGeom>
              <a:rect b="b" l="l" r="r" t="t"/>
              <a:pathLst>
                <a:path extrusionOk="0" h="30567" w="27158">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2"/>
            <p:cNvSpPr/>
            <p:nvPr/>
          </p:nvSpPr>
          <p:spPr>
            <a:xfrm>
              <a:off x="4618875" y="1826425"/>
              <a:ext cx="592450" cy="671775"/>
            </a:xfrm>
            <a:custGeom>
              <a:rect b="b" l="l" r="r" t="t"/>
              <a:pathLst>
                <a:path extrusionOk="0" h="26871" w="23698">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2"/>
            <p:cNvSpPr/>
            <p:nvPr/>
          </p:nvSpPr>
          <p:spPr>
            <a:xfrm>
              <a:off x="3470900" y="797525"/>
              <a:ext cx="701000" cy="811650"/>
            </a:xfrm>
            <a:custGeom>
              <a:rect b="b" l="l" r="r" t="t"/>
              <a:pathLst>
                <a:path extrusionOk="0" h="32466" w="2804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2"/>
            <p:cNvSpPr/>
            <p:nvPr/>
          </p:nvSpPr>
          <p:spPr>
            <a:xfrm>
              <a:off x="3470900" y="998850"/>
              <a:ext cx="699900" cy="610325"/>
            </a:xfrm>
            <a:custGeom>
              <a:rect b="b" l="l" r="r" t="t"/>
              <a:pathLst>
                <a:path extrusionOk="0" h="24413" w="27996">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2"/>
            <p:cNvSpPr/>
            <p:nvPr/>
          </p:nvSpPr>
          <p:spPr>
            <a:xfrm>
              <a:off x="3437950" y="797525"/>
              <a:ext cx="767350" cy="404400"/>
            </a:xfrm>
            <a:custGeom>
              <a:rect b="b" l="l" r="r" t="t"/>
              <a:pathLst>
                <a:path extrusionOk="0" h="16176" w="30694">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 name="Google Shape;922;p52"/>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2</a:t>
            </a:r>
            <a:r>
              <a:rPr lang="en" sz="1000"/>
              <a:t>/7</a:t>
            </a:r>
            <a:endParaRPr sz="1000"/>
          </a:p>
        </p:txBody>
      </p:sp>
      <p:sp>
        <p:nvSpPr>
          <p:cNvPr id="923" name="Google Shape;923;p52"/>
          <p:cNvSpPr txBox="1"/>
          <p:nvPr>
            <p:ph idx="1" type="body"/>
          </p:nvPr>
        </p:nvSpPr>
        <p:spPr>
          <a:xfrm>
            <a:off x="265025" y="1324175"/>
            <a:ext cx="8781600" cy="12477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AutoNum type="arabicPeriod"/>
            </a:pPr>
            <a:r>
              <a:rPr lang="en" sz="1400"/>
              <a:t>Set the time series as index</a:t>
            </a:r>
            <a:r>
              <a:rPr lang="en" sz="1400"/>
              <a:t> </a:t>
            </a:r>
            <a:r>
              <a:rPr lang="en" sz="1400"/>
              <a:t>[</a:t>
            </a:r>
            <a:r>
              <a:rPr lang="en" sz="1400"/>
              <a:t>TS2</a:t>
            </a:r>
            <a:r>
              <a:rPr lang="en" sz="1400"/>
              <a:t>]</a:t>
            </a:r>
            <a:endParaRPr sz="1400"/>
          </a:p>
          <a:p>
            <a:pPr indent="-317500" lvl="0" marL="457200" rtl="0" algn="l">
              <a:lnSpc>
                <a:spcPct val="200000"/>
              </a:lnSpc>
              <a:spcBef>
                <a:spcPts val="0"/>
              </a:spcBef>
              <a:spcAft>
                <a:spcPts val="0"/>
              </a:spcAft>
              <a:buClr>
                <a:schemeClr val="accent2"/>
              </a:buClr>
              <a:buSzPts val="1400"/>
              <a:buAutoNum type="arabicPeriod"/>
            </a:pPr>
            <a:r>
              <a:rPr lang="en" sz="1400">
                <a:solidFill>
                  <a:schemeClr val="accent2"/>
                </a:solidFill>
              </a:rPr>
              <a:t>Perform a train-test split to ensure backtesting </a:t>
            </a:r>
            <a:r>
              <a:rPr lang="en" sz="1400">
                <a:solidFill>
                  <a:schemeClr val="accent2"/>
                </a:solidFill>
              </a:rPr>
              <a:t>[TS3]</a:t>
            </a:r>
            <a:endParaRPr sz="1400">
              <a:solidFill>
                <a:schemeClr val="accent2"/>
              </a:solidFill>
            </a:endParaRPr>
          </a:p>
          <a:p>
            <a:pPr indent="-317500" lvl="0" marL="457200" rtl="0" algn="l">
              <a:lnSpc>
                <a:spcPct val="200000"/>
              </a:lnSpc>
              <a:spcBef>
                <a:spcPts val="0"/>
              </a:spcBef>
              <a:spcAft>
                <a:spcPts val="0"/>
              </a:spcAft>
              <a:buClr>
                <a:srgbClr val="434343"/>
              </a:buClr>
              <a:buSzPts val="1400"/>
              <a:buAutoNum type="arabicPeriod"/>
            </a:pPr>
            <a:r>
              <a:rPr lang="en" sz="1400">
                <a:solidFill>
                  <a:srgbClr val="434343"/>
                </a:solidFill>
              </a:rPr>
              <a:t>Explore the data column by column, starting with the 0-19 age group. </a:t>
            </a:r>
            <a:endParaRPr>
              <a:solidFill>
                <a:srgbClr val="434343"/>
              </a:solidFill>
            </a:endParaRPr>
          </a:p>
        </p:txBody>
      </p:sp>
      <p:pic>
        <p:nvPicPr>
          <p:cNvPr id="924" name="Google Shape;924;p52"/>
          <p:cNvPicPr preferRelativeResize="0"/>
          <p:nvPr/>
        </p:nvPicPr>
        <p:blipFill>
          <a:blip r:embed="rId3">
            <a:alphaModFix/>
          </a:blip>
          <a:stretch>
            <a:fillRect/>
          </a:stretch>
        </p:blipFill>
        <p:spPr>
          <a:xfrm>
            <a:off x="856712" y="2647950"/>
            <a:ext cx="831675" cy="2241075"/>
          </a:xfrm>
          <a:prstGeom prst="rect">
            <a:avLst/>
          </a:prstGeom>
          <a:noFill/>
          <a:ln>
            <a:noFill/>
          </a:ln>
        </p:spPr>
      </p:pic>
      <p:pic>
        <p:nvPicPr>
          <p:cNvPr id="925" name="Google Shape;925;p52"/>
          <p:cNvPicPr preferRelativeResize="0"/>
          <p:nvPr/>
        </p:nvPicPr>
        <p:blipFill>
          <a:blip r:embed="rId4">
            <a:alphaModFix/>
          </a:blip>
          <a:stretch>
            <a:fillRect/>
          </a:stretch>
        </p:blipFill>
        <p:spPr>
          <a:xfrm>
            <a:off x="4491613" y="2736431"/>
            <a:ext cx="2612875" cy="1546917"/>
          </a:xfrm>
          <a:prstGeom prst="rect">
            <a:avLst/>
          </a:prstGeom>
          <a:noFill/>
          <a:ln>
            <a:noFill/>
          </a:ln>
        </p:spPr>
      </p:pic>
      <p:pic>
        <p:nvPicPr>
          <p:cNvPr id="926" name="Google Shape;926;p52"/>
          <p:cNvPicPr preferRelativeResize="0"/>
          <p:nvPr/>
        </p:nvPicPr>
        <p:blipFill>
          <a:blip r:embed="rId5">
            <a:alphaModFix/>
          </a:blip>
          <a:stretch>
            <a:fillRect/>
          </a:stretch>
        </p:blipFill>
        <p:spPr>
          <a:xfrm>
            <a:off x="3517248" y="3606737"/>
            <a:ext cx="2612876" cy="1282275"/>
          </a:xfrm>
          <a:prstGeom prst="rect">
            <a:avLst/>
          </a:prstGeom>
          <a:noFill/>
          <a:ln>
            <a:noFill/>
          </a:ln>
        </p:spPr>
      </p:pic>
      <p:pic>
        <p:nvPicPr>
          <p:cNvPr id="927" name="Google Shape;927;p52"/>
          <p:cNvPicPr preferRelativeResize="0"/>
          <p:nvPr/>
        </p:nvPicPr>
        <p:blipFill>
          <a:blip r:embed="rId6">
            <a:alphaModFix/>
          </a:blip>
          <a:stretch>
            <a:fillRect/>
          </a:stretch>
        </p:blipFill>
        <p:spPr>
          <a:xfrm>
            <a:off x="5667450" y="3606725"/>
            <a:ext cx="2612876" cy="536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53"/>
          <p:cNvSpPr txBox="1"/>
          <p:nvPr>
            <p:ph type="ctrTitle"/>
          </p:nvPr>
        </p:nvSpPr>
        <p:spPr>
          <a:xfrm>
            <a:off x="5676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TIME-SERIES</a:t>
            </a:r>
            <a:br>
              <a:rPr lang="en"/>
            </a:br>
            <a:r>
              <a:rPr lang="en"/>
              <a:t>FORECASTING</a:t>
            </a:r>
            <a:endParaRPr/>
          </a:p>
        </p:txBody>
      </p:sp>
      <p:grpSp>
        <p:nvGrpSpPr>
          <p:cNvPr id="933" name="Google Shape;933;p53"/>
          <p:cNvGrpSpPr/>
          <p:nvPr/>
        </p:nvGrpSpPr>
        <p:grpSpPr>
          <a:xfrm>
            <a:off x="7871092" y="210624"/>
            <a:ext cx="891954" cy="1113562"/>
            <a:chOff x="2399200" y="797525"/>
            <a:chExt cx="3020500" cy="3770950"/>
          </a:xfrm>
        </p:grpSpPr>
        <p:sp>
          <p:nvSpPr>
            <p:cNvPr id="934" name="Google Shape;934;p53"/>
            <p:cNvSpPr/>
            <p:nvPr/>
          </p:nvSpPr>
          <p:spPr>
            <a:xfrm>
              <a:off x="2399600" y="1135300"/>
              <a:ext cx="3020100" cy="3433175"/>
            </a:xfrm>
            <a:custGeom>
              <a:rect b="b" l="l" r="r" t="t"/>
              <a:pathLst>
                <a:path extrusionOk="0" h="137327" w="120804">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3"/>
            <p:cNvSpPr/>
            <p:nvPr/>
          </p:nvSpPr>
          <p:spPr>
            <a:xfrm>
              <a:off x="2512800" y="1362100"/>
              <a:ext cx="2616100" cy="3062650"/>
            </a:xfrm>
            <a:custGeom>
              <a:rect b="b" l="l" r="r" t="t"/>
              <a:pathLst>
                <a:path extrusionOk="0" h="122506" w="104644">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3"/>
            <p:cNvSpPr/>
            <p:nvPr/>
          </p:nvSpPr>
          <p:spPr>
            <a:xfrm>
              <a:off x="2980425" y="1916425"/>
              <a:ext cx="1731275" cy="2120825"/>
            </a:xfrm>
            <a:custGeom>
              <a:rect b="b" l="l" r="r" t="t"/>
              <a:pathLst>
                <a:path extrusionOk="0" h="84833" w="69251">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3"/>
            <p:cNvSpPr/>
            <p:nvPr/>
          </p:nvSpPr>
          <p:spPr>
            <a:xfrm>
              <a:off x="3669425" y="2345100"/>
              <a:ext cx="939900" cy="758650"/>
            </a:xfrm>
            <a:custGeom>
              <a:rect b="b" l="l" r="r" t="t"/>
              <a:pathLst>
                <a:path extrusionOk="0" h="30346" w="37596">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3"/>
            <p:cNvSpPr/>
            <p:nvPr/>
          </p:nvSpPr>
          <p:spPr>
            <a:xfrm>
              <a:off x="3752800" y="2825875"/>
              <a:ext cx="159775" cy="182200"/>
            </a:xfrm>
            <a:custGeom>
              <a:rect b="b" l="l" r="r" t="t"/>
              <a:pathLst>
                <a:path extrusionOk="0" h="7288" w="6391">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3"/>
            <p:cNvSpPr/>
            <p:nvPr/>
          </p:nvSpPr>
          <p:spPr>
            <a:xfrm>
              <a:off x="3725275" y="2725550"/>
              <a:ext cx="189225" cy="81350"/>
            </a:xfrm>
            <a:custGeom>
              <a:rect b="b" l="l" r="r" t="t"/>
              <a:pathLst>
                <a:path extrusionOk="0" h="3254" w="7569">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3"/>
            <p:cNvSpPr/>
            <p:nvPr/>
          </p:nvSpPr>
          <p:spPr>
            <a:xfrm>
              <a:off x="3918350" y="2897625"/>
              <a:ext cx="96575" cy="197375"/>
            </a:xfrm>
            <a:custGeom>
              <a:rect b="b" l="l" r="r" t="t"/>
              <a:pathLst>
                <a:path extrusionOk="0" h="7895" w="3863">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3"/>
            <p:cNvSpPr/>
            <p:nvPr/>
          </p:nvSpPr>
          <p:spPr>
            <a:xfrm>
              <a:off x="3942400" y="2345100"/>
              <a:ext cx="666925" cy="580075"/>
            </a:xfrm>
            <a:custGeom>
              <a:rect b="b" l="l" r="r" t="t"/>
              <a:pathLst>
                <a:path extrusionOk="0" h="23203" w="26677">
                  <a:moveTo>
                    <a:pt x="26677" y="0"/>
                  </a:moveTo>
                  <a:lnTo>
                    <a:pt x="24785" y="1101"/>
                  </a:lnTo>
                  <a:lnTo>
                    <a:pt x="1" y="23202"/>
                  </a:lnTo>
                  <a:lnTo>
                    <a:pt x="1893" y="22101"/>
                  </a:lnTo>
                  <a:lnTo>
                    <a:pt x="26677" y="0"/>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3"/>
            <p:cNvSpPr/>
            <p:nvPr/>
          </p:nvSpPr>
          <p:spPr>
            <a:xfrm>
              <a:off x="3669050" y="2372625"/>
              <a:ext cx="892975" cy="731425"/>
            </a:xfrm>
            <a:custGeom>
              <a:rect b="b" l="l" r="r" t="t"/>
              <a:pathLst>
                <a:path extrusionOk="0" h="29257" w="35719">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3"/>
            <p:cNvSpPr/>
            <p:nvPr/>
          </p:nvSpPr>
          <p:spPr>
            <a:xfrm>
              <a:off x="2399600" y="1135300"/>
              <a:ext cx="3020100" cy="3433175"/>
            </a:xfrm>
            <a:custGeom>
              <a:rect b="b" l="l" r="r" t="t"/>
              <a:pathLst>
                <a:path extrusionOk="0" h="137327" w="120804">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3"/>
            <p:cNvSpPr/>
            <p:nvPr/>
          </p:nvSpPr>
          <p:spPr>
            <a:xfrm>
              <a:off x="2630300" y="1733625"/>
              <a:ext cx="1192700" cy="2406725"/>
            </a:xfrm>
            <a:custGeom>
              <a:rect b="b" l="l" r="r" t="t"/>
              <a:pathLst>
                <a:path extrusionOk="0" h="96269" w="47708">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3"/>
            <p:cNvSpPr/>
            <p:nvPr/>
          </p:nvSpPr>
          <p:spPr>
            <a:xfrm>
              <a:off x="3588000" y="4003850"/>
              <a:ext cx="917025" cy="268075"/>
            </a:xfrm>
            <a:custGeom>
              <a:rect b="b" l="l" r="r" t="t"/>
              <a:pathLst>
                <a:path extrusionOk="0" h="10723" w="36681">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3"/>
            <p:cNvSpPr/>
            <p:nvPr/>
          </p:nvSpPr>
          <p:spPr>
            <a:xfrm>
              <a:off x="2748550" y="1135275"/>
              <a:ext cx="1483525" cy="536725"/>
            </a:xfrm>
            <a:custGeom>
              <a:rect b="b" l="l" r="r" t="t"/>
              <a:pathLst>
                <a:path extrusionOk="0" h="21469" w="59341">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3"/>
            <p:cNvSpPr/>
            <p:nvPr/>
          </p:nvSpPr>
          <p:spPr>
            <a:xfrm>
              <a:off x="3594975" y="1298575"/>
              <a:ext cx="1824725" cy="3189575"/>
            </a:xfrm>
            <a:custGeom>
              <a:rect b="b" l="l" r="r" t="t"/>
              <a:pathLst>
                <a:path extrusionOk="0" h="127583" w="72989">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3"/>
            <p:cNvSpPr/>
            <p:nvPr/>
          </p:nvSpPr>
          <p:spPr>
            <a:xfrm>
              <a:off x="2399200" y="1508825"/>
              <a:ext cx="2383075" cy="3059625"/>
            </a:xfrm>
            <a:custGeom>
              <a:rect b="b" l="l" r="r" t="t"/>
              <a:pathLst>
                <a:path extrusionOk="0" h="122385" w="95323">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3"/>
            <p:cNvSpPr/>
            <p:nvPr/>
          </p:nvSpPr>
          <p:spPr>
            <a:xfrm>
              <a:off x="4457325" y="1826425"/>
              <a:ext cx="749700" cy="790025"/>
            </a:xfrm>
            <a:custGeom>
              <a:rect b="b" l="l" r="r" t="t"/>
              <a:pathLst>
                <a:path extrusionOk="0" h="31601" w="29988">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3"/>
            <p:cNvSpPr/>
            <p:nvPr/>
          </p:nvSpPr>
          <p:spPr>
            <a:xfrm>
              <a:off x="4457325" y="1852275"/>
              <a:ext cx="678950" cy="764175"/>
            </a:xfrm>
            <a:custGeom>
              <a:rect b="b" l="l" r="r" t="t"/>
              <a:pathLst>
                <a:path extrusionOk="0" h="30567" w="27158">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3"/>
            <p:cNvSpPr/>
            <p:nvPr/>
          </p:nvSpPr>
          <p:spPr>
            <a:xfrm>
              <a:off x="4618875" y="1826425"/>
              <a:ext cx="592450" cy="671775"/>
            </a:xfrm>
            <a:custGeom>
              <a:rect b="b" l="l" r="r" t="t"/>
              <a:pathLst>
                <a:path extrusionOk="0" h="26871" w="23698">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3"/>
            <p:cNvSpPr/>
            <p:nvPr/>
          </p:nvSpPr>
          <p:spPr>
            <a:xfrm>
              <a:off x="3470900" y="797525"/>
              <a:ext cx="701000" cy="811650"/>
            </a:xfrm>
            <a:custGeom>
              <a:rect b="b" l="l" r="r" t="t"/>
              <a:pathLst>
                <a:path extrusionOk="0" h="32466" w="2804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3"/>
            <p:cNvSpPr/>
            <p:nvPr/>
          </p:nvSpPr>
          <p:spPr>
            <a:xfrm>
              <a:off x="3470900" y="998850"/>
              <a:ext cx="699900" cy="610325"/>
            </a:xfrm>
            <a:custGeom>
              <a:rect b="b" l="l" r="r" t="t"/>
              <a:pathLst>
                <a:path extrusionOk="0" h="24413" w="27996">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3"/>
            <p:cNvSpPr/>
            <p:nvPr/>
          </p:nvSpPr>
          <p:spPr>
            <a:xfrm>
              <a:off x="3437950" y="797525"/>
              <a:ext cx="767350" cy="404400"/>
            </a:xfrm>
            <a:custGeom>
              <a:rect b="b" l="l" r="r" t="t"/>
              <a:pathLst>
                <a:path extrusionOk="0" h="16176" w="30694">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5" name="Google Shape;955;p53"/>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2</a:t>
            </a:r>
            <a:r>
              <a:rPr lang="en" sz="1000"/>
              <a:t>/7</a:t>
            </a:r>
            <a:endParaRPr sz="1000"/>
          </a:p>
        </p:txBody>
      </p:sp>
      <p:sp>
        <p:nvSpPr>
          <p:cNvPr id="956" name="Google Shape;956;p53"/>
          <p:cNvSpPr txBox="1"/>
          <p:nvPr>
            <p:ph idx="1" type="body"/>
          </p:nvPr>
        </p:nvSpPr>
        <p:spPr>
          <a:xfrm>
            <a:off x="265025" y="1324175"/>
            <a:ext cx="8781600" cy="12477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AutoNum type="arabicPeriod"/>
            </a:pPr>
            <a:r>
              <a:rPr lang="en" sz="1400"/>
              <a:t>S</a:t>
            </a:r>
            <a:r>
              <a:rPr lang="en" sz="1400"/>
              <a:t>et the time series as index</a:t>
            </a:r>
            <a:r>
              <a:rPr lang="en" sz="1400"/>
              <a:t> [TS2]</a:t>
            </a:r>
            <a:endParaRPr sz="1400"/>
          </a:p>
          <a:p>
            <a:pPr indent="-317500" lvl="0" marL="457200" rtl="0" algn="l">
              <a:lnSpc>
                <a:spcPct val="200000"/>
              </a:lnSpc>
              <a:spcBef>
                <a:spcPts val="0"/>
              </a:spcBef>
              <a:spcAft>
                <a:spcPts val="0"/>
              </a:spcAft>
              <a:buSzPts val="1400"/>
              <a:buAutoNum type="arabicPeriod"/>
            </a:pPr>
            <a:r>
              <a:rPr lang="en" sz="1400"/>
              <a:t>Perform a train-test split to ensure backtesting </a:t>
            </a:r>
            <a:r>
              <a:rPr lang="en" sz="1400"/>
              <a:t>[TS3]</a:t>
            </a:r>
            <a:endParaRPr sz="1400"/>
          </a:p>
          <a:p>
            <a:pPr indent="-317500" lvl="0" marL="457200" rtl="0" algn="l">
              <a:lnSpc>
                <a:spcPct val="200000"/>
              </a:lnSpc>
              <a:spcBef>
                <a:spcPts val="0"/>
              </a:spcBef>
              <a:spcAft>
                <a:spcPts val="0"/>
              </a:spcAft>
              <a:buClr>
                <a:schemeClr val="accent2"/>
              </a:buClr>
              <a:buSzPts val="1400"/>
              <a:buAutoNum type="arabicPeriod"/>
            </a:pPr>
            <a:r>
              <a:rPr lang="en" sz="1400">
                <a:solidFill>
                  <a:schemeClr val="accent2"/>
                </a:solidFill>
              </a:rPr>
              <a:t>Explore the data column by column, starting with the 0-19 age group. </a:t>
            </a:r>
            <a:endParaRPr>
              <a:solidFill>
                <a:schemeClr val="accent2"/>
              </a:solidFill>
            </a:endParaRPr>
          </a:p>
        </p:txBody>
      </p:sp>
      <p:pic>
        <p:nvPicPr>
          <p:cNvPr id="957" name="Google Shape;957;p53"/>
          <p:cNvPicPr preferRelativeResize="0"/>
          <p:nvPr/>
        </p:nvPicPr>
        <p:blipFill>
          <a:blip r:embed="rId3">
            <a:alphaModFix/>
          </a:blip>
          <a:stretch>
            <a:fillRect/>
          </a:stretch>
        </p:blipFill>
        <p:spPr>
          <a:xfrm>
            <a:off x="856712" y="2647950"/>
            <a:ext cx="831675" cy="2241075"/>
          </a:xfrm>
          <a:prstGeom prst="rect">
            <a:avLst/>
          </a:prstGeom>
          <a:noFill/>
          <a:ln>
            <a:noFill/>
          </a:ln>
        </p:spPr>
      </p:pic>
      <p:pic>
        <p:nvPicPr>
          <p:cNvPr id="958" name="Google Shape;958;p53"/>
          <p:cNvPicPr preferRelativeResize="0"/>
          <p:nvPr/>
        </p:nvPicPr>
        <p:blipFill>
          <a:blip r:embed="rId4">
            <a:alphaModFix/>
          </a:blip>
          <a:stretch>
            <a:fillRect/>
          </a:stretch>
        </p:blipFill>
        <p:spPr>
          <a:xfrm>
            <a:off x="4491613" y="2736431"/>
            <a:ext cx="2612875" cy="1546917"/>
          </a:xfrm>
          <a:prstGeom prst="rect">
            <a:avLst/>
          </a:prstGeom>
          <a:noFill/>
          <a:ln>
            <a:noFill/>
          </a:ln>
        </p:spPr>
      </p:pic>
      <p:pic>
        <p:nvPicPr>
          <p:cNvPr id="959" name="Google Shape;959;p53"/>
          <p:cNvPicPr preferRelativeResize="0"/>
          <p:nvPr/>
        </p:nvPicPr>
        <p:blipFill>
          <a:blip r:embed="rId5">
            <a:alphaModFix/>
          </a:blip>
          <a:stretch>
            <a:fillRect/>
          </a:stretch>
        </p:blipFill>
        <p:spPr>
          <a:xfrm>
            <a:off x="3517248" y="3606737"/>
            <a:ext cx="2612876" cy="1282275"/>
          </a:xfrm>
          <a:prstGeom prst="rect">
            <a:avLst/>
          </a:prstGeom>
          <a:noFill/>
          <a:ln>
            <a:noFill/>
          </a:ln>
        </p:spPr>
      </p:pic>
      <p:pic>
        <p:nvPicPr>
          <p:cNvPr id="960" name="Google Shape;960;p53"/>
          <p:cNvPicPr preferRelativeResize="0"/>
          <p:nvPr/>
        </p:nvPicPr>
        <p:blipFill>
          <a:blip r:embed="rId6">
            <a:alphaModFix/>
          </a:blip>
          <a:stretch>
            <a:fillRect/>
          </a:stretch>
        </p:blipFill>
        <p:spPr>
          <a:xfrm>
            <a:off x="5667450" y="3606725"/>
            <a:ext cx="2612876" cy="536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54"/>
          <p:cNvSpPr txBox="1"/>
          <p:nvPr>
            <p:ph type="ctrTitle"/>
          </p:nvPr>
        </p:nvSpPr>
        <p:spPr>
          <a:xfrm>
            <a:off x="5676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TIME-SERIES</a:t>
            </a:r>
            <a:br>
              <a:rPr lang="en"/>
            </a:br>
            <a:r>
              <a:rPr lang="en"/>
              <a:t>FORECASTING</a:t>
            </a:r>
            <a:endParaRPr/>
          </a:p>
        </p:txBody>
      </p:sp>
      <p:grpSp>
        <p:nvGrpSpPr>
          <p:cNvPr id="966" name="Google Shape;966;p54"/>
          <p:cNvGrpSpPr/>
          <p:nvPr/>
        </p:nvGrpSpPr>
        <p:grpSpPr>
          <a:xfrm>
            <a:off x="7871092" y="210624"/>
            <a:ext cx="891954" cy="1113562"/>
            <a:chOff x="2399200" y="797525"/>
            <a:chExt cx="3020500" cy="3770950"/>
          </a:xfrm>
        </p:grpSpPr>
        <p:sp>
          <p:nvSpPr>
            <p:cNvPr id="967" name="Google Shape;967;p54"/>
            <p:cNvSpPr/>
            <p:nvPr/>
          </p:nvSpPr>
          <p:spPr>
            <a:xfrm>
              <a:off x="2399600" y="1135300"/>
              <a:ext cx="3020100" cy="3433175"/>
            </a:xfrm>
            <a:custGeom>
              <a:rect b="b" l="l" r="r" t="t"/>
              <a:pathLst>
                <a:path extrusionOk="0" h="137327" w="120804">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4"/>
            <p:cNvSpPr/>
            <p:nvPr/>
          </p:nvSpPr>
          <p:spPr>
            <a:xfrm>
              <a:off x="2512800" y="1362100"/>
              <a:ext cx="2616100" cy="3062650"/>
            </a:xfrm>
            <a:custGeom>
              <a:rect b="b" l="l" r="r" t="t"/>
              <a:pathLst>
                <a:path extrusionOk="0" h="122506" w="104644">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4"/>
            <p:cNvSpPr/>
            <p:nvPr/>
          </p:nvSpPr>
          <p:spPr>
            <a:xfrm>
              <a:off x="2980425" y="1916425"/>
              <a:ext cx="1731275" cy="2120825"/>
            </a:xfrm>
            <a:custGeom>
              <a:rect b="b" l="l" r="r" t="t"/>
              <a:pathLst>
                <a:path extrusionOk="0" h="84833" w="69251">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4"/>
            <p:cNvSpPr/>
            <p:nvPr/>
          </p:nvSpPr>
          <p:spPr>
            <a:xfrm>
              <a:off x="3669425" y="2345100"/>
              <a:ext cx="939900" cy="758650"/>
            </a:xfrm>
            <a:custGeom>
              <a:rect b="b" l="l" r="r" t="t"/>
              <a:pathLst>
                <a:path extrusionOk="0" h="30346" w="37596">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4"/>
            <p:cNvSpPr/>
            <p:nvPr/>
          </p:nvSpPr>
          <p:spPr>
            <a:xfrm>
              <a:off x="3752800" y="2825875"/>
              <a:ext cx="159775" cy="182200"/>
            </a:xfrm>
            <a:custGeom>
              <a:rect b="b" l="l" r="r" t="t"/>
              <a:pathLst>
                <a:path extrusionOk="0" h="7288" w="6391">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4"/>
            <p:cNvSpPr/>
            <p:nvPr/>
          </p:nvSpPr>
          <p:spPr>
            <a:xfrm>
              <a:off x="3725275" y="2725550"/>
              <a:ext cx="189225" cy="81350"/>
            </a:xfrm>
            <a:custGeom>
              <a:rect b="b" l="l" r="r" t="t"/>
              <a:pathLst>
                <a:path extrusionOk="0" h="3254" w="7569">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4"/>
            <p:cNvSpPr/>
            <p:nvPr/>
          </p:nvSpPr>
          <p:spPr>
            <a:xfrm>
              <a:off x="3918350" y="2897625"/>
              <a:ext cx="96575" cy="197375"/>
            </a:xfrm>
            <a:custGeom>
              <a:rect b="b" l="l" r="r" t="t"/>
              <a:pathLst>
                <a:path extrusionOk="0" h="7895" w="3863">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4"/>
            <p:cNvSpPr/>
            <p:nvPr/>
          </p:nvSpPr>
          <p:spPr>
            <a:xfrm>
              <a:off x="3942400" y="2345100"/>
              <a:ext cx="666925" cy="580075"/>
            </a:xfrm>
            <a:custGeom>
              <a:rect b="b" l="l" r="r" t="t"/>
              <a:pathLst>
                <a:path extrusionOk="0" h="23203" w="26677">
                  <a:moveTo>
                    <a:pt x="26677" y="0"/>
                  </a:moveTo>
                  <a:lnTo>
                    <a:pt x="24785" y="1101"/>
                  </a:lnTo>
                  <a:lnTo>
                    <a:pt x="1" y="23202"/>
                  </a:lnTo>
                  <a:lnTo>
                    <a:pt x="1893" y="22101"/>
                  </a:lnTo>
                  <a:lnTo>
                    <a:pt x="26677" y="0"/>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4"/>
            <p:cNvSpPr/>
            <p:nvPr/>
          </p:nvSpPr>
          <p:spPr>
            <a:xfrm>
              <a:off x="3669050" y="2372625"/>
              <a:ext cx="892975" cy="731425"/>
            </a:xfrm>
            <a:custGeom>
              <a:rect b="b" l="l" r="r" t="t"/>
              <a:pathLst>
                <a:path extrusionOk="0" h="29257" w="35719">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4"/>
            <p:cNvSpPr/>
            <p:nvPr/>
          </p:nvSpPr>
          <p:spPr>
            <a:xfrm>
              <a:off x="2399600" y="1135300"/>
              <a:ext cx="3020100" cy="3433175"/>
            </a:xfrm>
            <a:custGeom>
              <a:rect b="b" l="l" r="r" t="t"/>
              <a:pathLst>
                <a:path extrusionOk="0" h="137327" w="120804">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4"/>
            <p:cNvSpPr/>
            <p:nvPr/>
          </p:nvSpPr>
          <p:spPr>
            <a:xfrm>
              <a:off x="2630300" y="1733625"/>
              <a:ext cx="1192700" cy="2406725"/>
            </a:xfrm>
            <a:custGeom>
              <a:rect b="b" l="l" r="r" t="t"/>
              <a:pathLst>
                <a:path extrusionOk="0" h="96269" w="47708">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4"/>
            <p:cNvSpPr/>
            <p:nvPr/>
          </p:nvSpPr>
          <p:spPr>
            <a:xfrm>
              <a:off x="3588000" y="4003850"/>
              <a:ext cx="917025" cy="268075"/>
            </a:xfrm>
            <a:custGeom>
              <a:rect b="b" l="l" r="r" t="t"/>
              <a:pathLst>
                <a:path extrusionOk="0" h="10723" w="36681">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4"/>
            <p:cNvSpPr/>
            <p:nvPr/>
          </p:nvSpPr>
          <p:spPr>
            <a:xfrm>
              <a:off x="2748550" y="1135275"/>
              <a:ext cx="1483525" cy="536725"/>
            </a:xfrm>
            <a:custGeom>
              <a:rect b="b" l="l" r="r" t="t"/>
              <a:pathLst>
                <a:path extrusionOk="0" h="21469" w="59341">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4"/>
            <p:cNvSpPr/>
            <p:nvPr/>
          </p:nvSpPr>
          <p:spPr>
            <a:xfrm>
              <a:off x="3594975" y="1298575"/>
              <a:ext cx="1824725" cy="3189575"/>
            </a:xfrm>
            <a:custGeom>
              <a:rect b="b" l="l" r="r" t="t"/>
              <a:pathLst>
                <a:path extrusionOk="0" h="127583" w="72989">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4"/>
            <p:cNvSpPr/>
            <p:nvPr/>
          </p:nvSpPr>
          <p:spPr>
            <a:xfrm>
              <a:off x="2399200" y="1508825"/>
              <a:ext cx="2383075" cy="3059625"/>
            </a:xfrm>
            <a:custGeom>
              <a:rect b="b" l="l" r="r" t="t"/>
              <a:pathLst>
                <a:path extrusionOk="0" h="122385" w="95323">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4"/>
            <p:cNvSpPr/>
            <p:nvPr/>
          </p:nvSpPr>
          <p:spPr>
            <a:xfrm>
              <a:off x="4457325" y="1826425"/>
              <a:ext cx="749700" cy="790025"/>
            </a:xfrm>
            <a:custGeom>
              <a:rect b="b" l="l" r="r" t="t"/>
              <a:pathLst>
                <a:path extrusionOk="0" h="31601" w="29988">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4"/>
            <p:cNvSpPr/>
            <p:nvPr/>
          </p:nvSpPr>
          <p:spPr>
            <a:xfrm>
              <a:off x="4457325" y="1852275"/>
              <a:ext cx="678950" cy="764175"/>
            </a:xfrm>
            <a:custGeom>
              <a:rect b="b" l="l" r="r" t="t"/>
              <a:pathLst>
                <a:path extrusionOk="0" h="30567" w="27158">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4"/>
            <p:cNvSpPr/>
            <p:nvPr/>
          </p:nvSpPr>
          <p:spPr>
            <a:xfrm>
              <a:off x="4618875" y="1826425"/>
              <a:ext cx="592450" cy="671775"/>
            </a:xfrm>
            <a:custGeom>
              <a:rect b="b" l="l" r="r" t="t"/>
              <a:pathLst>
                <a:path extrusionOk="0" h="26871" w="23698">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4"/>
            <p:cNvSpPr/>
            <p:nvPr/>
          </p:nvSpPr>
          <p:spPr>
            <a:xfrm>
              <a:off x="3470900" y="797525"/>
              <a:ext cx="701000" cy="811650"/>
            </a:xfrm>
            <a:custGeom>
              <a:rect b="b" l="l" r="r" t="t"/>
              <a:pathLst>
                <a:path extrusionOk="0" h="32466" w="2804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4"/>
            <p:cNvSpPr/>
            <p:nvPr/>
          </p:nvSpPr>
          <p:spPr>
            <a:xfrm>
              <a:off x="3470900" y="998850"/>
              <a:ext cx="699900" cy="610325"/>
            </a:xfrm>
            <a:custGeom>
              <a:rect b="b" l="l" r="r" t="t"/>
              <a:pathLst>
                <a:path extrusionOk="0" h="24413" w="27996">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4"/>
            <p:cNvSpPr/>
            <p:nvPr/>
          </p:nvSpPr>
          <p:spPr>
            <a:xfrm>
              <a:off x="3437950" y="797525"/>
              <a:ext cx="767350" cy="404400"/>
            </a:xfrm>
            <a:custGeom>
              <a:rect b="b" l="l" r="r" t="t"/>
              <a:pathLst>
                <a:path extrusionOk="0" h="16176" w="30694">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 name="Google Shape;988;p54"/>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3</a:t>
            </a:r>
            <a:r>
              <a:rPr lang="en" sz="1000"/>
              <a:t>/7</a:t>
            </a:r>
            <a:endParaRPr sz="1000"/>
          </a:p>
        </p:txBody>
      </p:sp>
      <p:sp>
        <p:nvSpPr>
          <p:cNvPr id="989" name="Google Shape;989;p54"/>
          <p:cNvSpPr txBox="1"/>
          <p:nvPr>
            <p:ph idx="1" type="body"/>
          </p:nvPr>
        </p:nvSpPr>
        <p:spPr>
          <a:xfrm>
            <a:off x="265025" y="1324175"/>
            <a:ext cx="8781600" cy="16647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accent2"/>
              </a:buClr>
              <a:buSzPts val="1400"/>
              <a:buAutoNum type="arabicPeriod" startAt="4"/>
            </a:pPr>
            <a:r>
              <a:rPr lang="en" sz="1400">
                <a:solidFill>
                  <a:schemeClr val="accent2"/>
                </a:solidFill>
              </a:rPr>
              <a:t>Determine the existence of autocorrelation, using a lag plot </a:t>
            </a:r>
            <a:r>
              <a:rPr lang="en" sz="1400">
                <a:solidFill>
                  <a:schemeClr val="accent2"/>
                </a:solidFill>
              </a:rPr>
              <a:t>[TS4]</a:t>
            </a:r>
            <a:endParaRPr sz="1400">
              <a:solidFill>
                <a:schemeClr val="accent2"/>
              </a:solidFill>
            </a:endParaRPr>
          </a:p>
          <a:p>
            <a:pPr indent="-317500" lvl="0" marL="457200" rtl="0" algn="l">
              <a:lnSpc>
                <a:spcPct val="200000"/>
              </a:lnSpc>
              <a:spcBef>
                <a:spcPts val="0"/>
              </a:spcBef>
              <a:spcAft>
                <a:spcPts val="0"/>
              </a:spcAft>
              <a:buClr>
                <a:srgbClr val="434343"/>
              </a:buClr>
              <a:buSzPts val="1400"/>
              <a:buAutoNum type="arabicPeriod" startAt="4"/>
            </a:pPr>
            <a:r>
              <a:rPr lang="en" sz="1400">
                <a:solidFill>
                  <a:srgbClr val="434343"/>
                </a:solidFill>
              </a:rPr>
              <a:t>Check for stationarity, using a time-series plot and the Augmented Dickey-Fuller (ADF) test. </a:t>
            </a:r>
            <a:r>
              <a:rPr lang="en" sz="1400">
                <a:solidFill>
                  <a:srgbClr val="434343"/>
                </a:solidFill>
              </a:rPr>
              <a:t>[TS5]</a:t>
            </a:r>
            <a:endParaRPr sz="1400">
              <a:solidFill>
                <a:srgbClr val="434343"/>
              </a:solidFill>
            </a:endParaRPr>
          </a:p>
          <a:p>
            <a:pPr indent="-317500" lvl="1" marL="914400" rtl="0" algn="l">
              <a:lnSpc>
                <a:spcPct val="200000"/>
              </a:lnSpc>
              <a:spcBef>
                <a:spcPts val="0"/>
              </a:spcBef>
              <a:spcAft>
                <a:spcPts val="0"/>
              </a:spcAft>
              <a:buClr>
                <a:srgbClr val="434343"/>
              </a:buClr>
              <a:buSzPts val="1400"/>
              <a:buAutoNum type="alphaLcPeriod"/>
            </a:pPr>
            <a:r>
              <a:rPr lang="en" sz="1400">
                <a:solidFill>
                  <a:srgbClr val="434343"/>
                </a:solidFill>
              </a:rPr>
              <a:t>Since both these stationarity tests returned contradictory results, we decided to go ahead and apply differencing to the variables.</a:t>
            </a:r>
            <a:endParaRPr>
              <a:solidFill>
                <a:srgbClr val="434343"/>
              </a:solidFill>
            </a:endParaRPr>
          </a:p>
        </p:txBody>
      </p:sp>
      <p:pic>
        <p:nvPicPr>
          <p:cNvPr id="990" name="Google Shape;990;p54"/>
          <p:cNvPicPr preferRelativeResize="0"/>
          <p:nvPr/>
        </p:nvPicPr>
        <p:blipFill>
          <a:blip r:embed="rId3">
            <a:alphaModFix/>
          </a:blip>
          <a:stretch>
            <a:fillRect/>
          </a:stretch>
        </p:blipFill>
        <p:spPr>
          <a:xfrm>
            <a:off x="567600" y="3090825"/>
            <a:ext cx="2761071" cy="1849825"/>
          </a:xfrm>
          <a:prstGeom prst="rect">
            <a:avLst/>
          </a:prstGeom>
          <a:noFill/>
          <a:ln>
            <a:noFill/>
          </a:ln>
        </p:spPr>
      </p:pic>
      <p:pic>
        <p:nvPicPr>
          <p:cNvPr id="991" name="Google Shape;991;p54"/>
          <p:cNvPicPr preferRelativeResize="0"/>
          <p:nvPr/>
        </p:nvPicPr>
        <p:blipFill>
          <a:blip r:embed="rId4">
            <a:alphaModFix amt="5000"/>
          </a:blip>
          <a:stretch>
            <a:fillRect/>
          </a:stretch>
        </p:blipFill>
        <p:spPr>
          <a:xfrm>
            <a:off x="4708800" y="2771175"/>
            <a:ext cx="2962610" cy="1849825"/>
          </a:xfrm>
          <a:prstGeom prst="rect">
            <a:avLst/>
          </a:prstGeom>
          <a:noFill/>
          <a:ln>
            <a:noFill/>
          </a:ln>
        </p:spPr>
      </p:pic>
      <p:pic>
        <p:nvPicPr>
          <p:cNvPr id="992" name="Google Shape;992;p54"/>
          <p:cNvPicPr preferRelativeResize="0"/>
          <p:nvPr/>
        </p:nvPicPr>
        <p:blipFill>
          <a:blip r:embed="rId5">
            <a:alphaModFix amt="5000"/>
          </a:blip>
          <a:stretch>
            <a:fillRect/>
          </a:stretch>
        </p:blipFill>
        <p:spPr>
          <a:xfrm>
            <a:off x="6688041" y="4023475"/>
            <a:ext cx="1719858" cy="946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idx="1" type="body"/>
          </p:nvPr>
        </p:nvSpPr>
        <p:spPr>
          <a:xfrm>
            <a:off x="1171200" y="1095750"/>
            <a:ext cx="6801600" cy="14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solidFill>
                  <a:schemeClr val="accent2"/>
                </a:solidFill>
                <a:latin typeface="Lato"/>
                <a:ea typeface="Lato"/>
                <a:cs typeface="Lato"/>
                <a:sym typeface="Lato"/>
              </a:rPr>
              <a:t>DATASET</a:t>
            </a:r>
            <a:r>
              <a:rPr lang="en" sz="4000">
                <a:solidFill>
                  <a:schemeClr val="accent2"/>
                </a:solidFill>
                <a:latin typeface="Lato"/>
                <a:ea typeface="Lato"/>
                <a:cs typeface="Lato"/>
                <a:sym typeface="Lato"/>
              </a:rPr>
              <a:t> </a:t>
            </a:r>
            <a:r>
              <a:rPr b="1" lang="en" sz="4500">
                <a:solidFill>
                  <a:schemeClr val="accent2"/>
                </a:solidFill>
                <a:latin typeface="Lato"/>
                <a:ea typeface="Lato"/>
                <a:cs typeface="Lato"/>
                <a:sym typeface="Lato"/>
              </a:rPr>
              <a:t>4</a:t>
            </a:r>
            <a:endParaRPr b="1" sz="4500">
              <a:solidFill>
                <a:schemeClr val="accent2"/>
              </a:solidFill>
              <a:latin typeface="Lato"/>
              <a:ea typeface="Lato"/>
              <a:cs typeface="Lato"/>
              <a:sym typeface="Lato"/>
            </a:endParaRPr>
          </a:p>
          <a:p>
            <a:pPr indent="0" lvl="0" marL="0" rtl="0" algn="ctr">
              <a:spcBef>
                <a:spcPts val="0"/>
              </a:spcBef>
              <a:spcAft>
                <a:spcPts val="1600"/>
              </a:spcAft>
              <a:buNone/>
            </a:pPr>
            <a:r>
              <a:rPr lang="en" sz="2500">
                <a:highlight>
                  <a:schemeClr val="accent2"/>
                </a:highlight>
                <a:latin typeface="Lato"/>
                <a:ea typeface="Lato"/>
                <a:cs typeface="Lato"/>
                <a:sym typeface="Lato"/>
              </a:rPr>
              <a:t>   </a:t>
            </a:r>
            <a:r>
              <a:rPr lang="en" sz="2500">
                <a:highlight>
                  <a:schemeClr val="accent2"/>
                </a:highlight>
                <a:latin typeface="Lato"/>
                <a:ea typeface="Lato"/>
                <a:cs typeface="Lato"/>
                <a:sym typeface="Lato"/>
              </a:rPr>
              <a:t>Land Transport DataMall   Datasets and APIs    </a:t>
            </a:r>
            <a:endParaRPr sz="2500">
              <a:highlight>
                <a:schemeClr val="accent2"/>
              </a:highlight>
              <a:latin typeface="Lato"/>
              <a:ea typeface="Lato"/>
              <a:cs typeface="Lato"/>
              <a:sym typeface="Lato"/>
            </a:endParaRPr>
          </a:p>
        </p:txBody>
      </p:sp>
      <p:sp>
        <p:nvSpPr>
          <p:cNvPr id="129" name="Google Shape;129;p19"/>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a:t>
            </a:r>
            <a:endParaRPr/>
          </a:p>
          <a:p>
            <a:pPr indent="0" lvl="0" marL="0" rtl="0" algn="l">
              <a:spcBef>
                <a:spcPts val="0"/>
              </a:spcBef>
              <a:spcAft>
                <a:spcPts val="0"/>
              </a:spcAft>
              <a:buNone/>
            </a:pPr>
            <a:r>
              <a:rPr lang="en"/>
              <a:t>USED</a:t>
            </a:r>
            <a:endParaRPr/>
          </a:p>
        </p:txBody>
      </p:sp>
      <p:pic>
        <p:nvPicPr>
          <p:cNvPr id="130" name="Google Shape;130;p19"/>
          <p:cNvPicPr preferRelativeResize="0"/>
          <p:nvPr/>
        </p:nvPicPr>
        <p:blipFill>
          <a:blip r:embed="rId3">
            <a:alphaModFix/>
          </a:blip>
          <a:stretch>
            <a:fillRect/>
          </a:stretch>
        </p:blipFill>
        <p:spPr>
          <a:xfrm>
            <a:off x="3708062" y="3265950"/>
            <a:ext cx="1727875" cy="1727850"/>
          </a:xfrm>
          <a:prstGeom prst="rect">
            <a:avLst/>
          </a:prstGeom>
          <a:noFill/>
          <a:ln>
            <a:noFill/>
          </a:ln>
        </p:spPr>
      </p:pic>
      <p:pic>
        <p:nvPicPr>
          <p:cNvPr id="131" name="Google Shape;131;p19"/>
          <p:cNvPicPr preferRelativeResize="0"/>
          <p:nvPr/>
        </p:nvPicPr>
        <p:blipFill>
          <a:blip r:embed="rId4">
            <a:alphaModFix/>
          </a:blip>
          <a:stretch>
            <a:fillRect/>
          </a:stretch>
        </p:blipFill>
        <p:spPr>
          <a:xfrm>
            <a:off x="3298250" y="2366950"/>
            <a:ext cx="2547475" cy="780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55"/>
          <p:cNvSpPr txBox="1"/>
          <p:nvPr>
            <p:ph type="ctrTitle"/>
          </p:nvPr>
        </p:nvSpPr>
        <p:spPr>
          <a:xfrm>
            <a:off x="5676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TIME-SERIES</a:t>
            </a:r>
            <a:br>
              <a:rPr lang="en"/>
            </a:br>
            <a:r>
              <a:rPr lang="en"/>
              <a:t>FORECASTING</a:t>
            </a:r>
            <a:endParaRPr/>
          </a:p>
        </p:txBody>
      </p:sp>
      <p:grpSp>
        <p:nvGrpSpPr>
          <p:cNvPr id="998" name="Google Shape;998;p55"/>
          <p:cNvGrpSpPr/>
          <p:nvPr/>
        </p:nvGrpSpPr>
        <p:grpSpPr>
          <a:xfrm>
            <a:off x="7871092" y="210624"/>
            <a:ext cx="891954" cy="1113562"/>
            <a:chOff x="2399200" y="797525"/>
            <a:chExt cx="3020500" cy="3770950"/>
          </a:xfrm>
        </p:grpSpPr>
        <p:sp>
          <p:nvSpPr>
            <p:cNvPr id="999" name="Google Shape;999;p55"/>
            <p:cNvSpPr/>
            <p:nvPr/>
          </p:nvSpPr>
          <p:spPr>
            <a:xfrm>
              <a:off x="2399600" y="1135300"/>
              <a:ext cx="3020100" cy="3433175"/>
            </a:xfrm>
            <a:custGeom>
              <a:rect b="b" l="l" r="r" t="t"/>
              <a:pathLst>
                <a:path extrusionOk="0" h="137327" w="120804">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5"/>
            <p:cNvSpPr/>
            <p:nvPr/>
          </p:nvSpPr>
          <p:spPr>
            <a:xfrm>
              <a:off x="2512800" y="1362100"/>
              <a:ext cx="2616100" cy="3062650"/>
            </a:xfrm>
            <a:custGeom>
              <a:rect b="b" l="l" r="r" t="t"/>
              <a:pathLst>
                <a:path extrusionOk="0" h="122506" w="104644">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5"/>
            <p:cNvSpPr/>
            <p:nvPr/>
          </p:nvSpPr>
          <p:spPr>
            <a:xfrm>
              <a:off x="2980425" y="1916425"/>
              <a:ext cx="1731275" cy="2120825"/>
            </a:xfrm>
            <a:custGeom>
              <a:rect b="b" l="l" r="r" t="t"/>
              <a:pathLst>
                <a:path extrusionOk="0" h="84833" w="69251">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p:nvPr/>
          </p:nvSpPr>
          <p:spPr>
            <a:xfrm>
              <a:off x="3669425" y="2345100"/>
              <a:ext cx="939900" cy="758650"/>
            </a:xfrm>
            <a:custGeom>
              <a:rect b="b" l="l" r="r" t="t"/>
              <a:pathLst>
                <a:path extrusionOk="0" h="30346" w="37596">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5"/>
            <p:cNvSpPr/>
            <p:nvPr/>
          </p:nvSpPr>
          <p:spPr>
            <a:xfrm>
              <a:off x="3752800" y="2825875"/>
              <a:ext cx="159775" cy="182200"/>
            </a:xfrm>
            <a:custGeom>
              <a:rect b="b" l="l" r="r" t="t"/>
              <a:pathLst>
                <a:path extrusionOk="0" h="7288" w="6391">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5"/>
            <p:cNvSpPr/>
            <p:nvPr/>
          </p:nvSpPr>
          <p:spPr>
            <a:xfrm>
              <a:off x="3725275" y="2725550"/>
              <a:ext cx="189225" cy="81350"/>
            </a:xfrm>
            <a:custGeom>
              <a:rect b="b" l="l" r="r" t="t"/>
              <a:pathLst>
                <a:path extrusionOk="0" h="3254" w="7569">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3918350" y="2897625"/>
              <a:ext cx="96575" cy="197375"/>
            </a:xfrm>
            <a:custGeom>
              <a:rect b="b" l="l" r="r" t="t"/>
              <a:pathLst>
                <a:path extrusionOk="0" h="7895" w="3863">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5"/>
            <p:cNvSpPr/>
            <p:nvPr/>
          </p:nvSpPr>
          <p:spPr>
            <a:xfrm>
              <a:off x="3942400" y="2345100"/>
              <a:ext cx="666925" cy="580075"/>
            </a:xfrm>
            <a:custGeom>
              <a:rect b="b" l="l" r="r" t="t"/>
              <a:pathLst>
                <a:path extrusionOk="0" h="23203" w="26677">
                  <a:moveTo>
                    <a:pt x="26677" y="0"/>
                  </a:moveTo>
                  <a:lnTo>
                    <a:pt x="24785" y="1101"/>
                  </a:lnTo>
                  <a:lnTo>
                    <a:pt x="1" y="23202"/>
                  </a:lnTo>
                  <a:lnTo>
                    <a:pt x="1893" y="22101"/>
                  </a:lnTo>
                  <a:lnTo>
                    <a:pt x="26677" y="0"/>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5"/>
            <p:cNvSpPr/>
            <p:nvPr/>
          </p:nvSpPr>
          <p:spPr>
            <a:xfrm>
              <a:off x="3669050" y="2372625"/>
              <a:ext cx="892975" cy="731425"/>
            </a:xfrm>
            <a:custGeom>
              <a:rect b="b" l="l" r="r" t="t"/>
              <a:pathLst>
                <a:path extrusionOk="0" h="29257" w="35719">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a:off x="2399600" y="1135300"/>
              <a:ext cx="3020100" cy="3433175"/>
            </a:xfrm>
            <a:custGeom>
              <a:rect b="b" l="l" r="r" t="t"/>
              <a:pathLst>
                <a:path extrusionOk="0" h="137327" w="120804">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5"/>
            <p:cNvSpPr/>
            <p:nvPr/>
          </p:nvSpPr>
          <p:spPr>
            <a:xfrm>
              <a:off x="2630300" y="1733625"/>
              <a:ext cx="1192700" cy="2406725"/>
            </a:xfrm>
            <a:custGeom>
              <a:rect b="b" l="l" r="r" t="t"/>
              <a:pathLst>
                <a:path extrusionOk="0" h="96269" w="47708">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5"/>
            <p:cNvSpPr/>
            <p:nvPr/>
          </p:nvSpPr>
          <p:spPr>
            <a:xfrm>
              <a:off x="3588000" y="4003850"/>
              <a:ext cx="917025" cy="268075"/>
            </a:xfrm>
            <a:custGeom>
              <a:rect b="b" l="l" r="r" t="t"/>
              <a:pathLst>
                <a:path extrusionOk="0" h="10723" w="36681">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5"/>
            <p:cNvSpPr/>
            <p:nvPr/>
          </p:nvSpPr>
          <p:spPr>
            <a:xfrm>
              <a:off x="2748550" y="1135275"/>
              <a:ext cx="1483525" cy="536725"/>
            </a:xfrm>
            <a:custGeom>
              <a:rect b="b" l="l" r="r" t="t"/>
              <a:pathLst>
                <a:path extrusionOk="0" h="21469" w="59341">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5"/>
            <p:cNvSpPr/>
            <p:nvPr/>
          </p:nvSpPr>
          <p:spPr>
            <a:xfrm>
              <a:off x="3594975" y="1298575"/>
              <a:ext cx="1824725" cy="3189575"/>
            </a:xfrm>
            <a:custGeom>
              <a:rect b="b" l="l" r="r" t="t"/>
              <a:pathLst>
                <a:path extrusionOk="0" h="127583" w="72989">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5"/>
            <p:cNvSpPr/>
            <p:nvPr/>
          </p:nvSpPr>
          <p:spPr>
            <a:xfrm>
              <a:off x="2399200" y="1508825"/>
              <a:ext cx="2383075" cy="3059625"/>
            </a:xfrm>
            <a:custGeom>
              <a:rect b="b" l="l" r="r" t="t"/>
              <a:pathLst>
                <a:path extrusionOk="0" h="122385" w="95323">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5"/>
            <p:cNvSpPr/>
            <p:nvPr/>
          </p:nvSpPr>
          <p:spPr>
            <a:xfrm>
              <a:off x="4457325" y="1826425"/>
              <a:ext cx="749700" cy="790025"/>
            </a:xfrm>
            <a:custGeom>
              <a:rect b="b" l="l" r="r" t="t"/>
              <a:pathLst>
                <a:path extrusionOk="0" h="31601" w="29988">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5"/>
            <p:cNvSpPr/>
            <p:nvPr/>
          </p:nvSpPr>
          <p:spPr>
            <a:xfrm>
              <a:off x="4457325" y="1852275"/>
              <a:ext cx="678950" cy="764175"/>
            </a:xfrm>
            <a:custGeom>
              <a:rect b="b" l="l" r="r" t="t"/>
              <a:pathLst>
                <a:path extrusionOk="0" h="30567" w="27158">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5"/>
            <p:cNvSpPr/>
            <p:nvPr/>
          </p:nvSpPr>
          <p:spPr>
            <a:xfrm>
              <a:off x="4618875" y="1826425"/>
              <a:ext cx="592450" cy="671775"/>
            </a:xfrm>
            <a:custGeom>
              <a:rect b="b" l="l" r="r" t="t"/>
              <a:pathLst>
                <a:path extrusionOk="0" h="26871" w="23698">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5"/>
            <p:cNvSpPr/>
            <p:nvPr/>
          </p:nvSpPr>
          <p:spPr>
            <a:xfrm>
              <a:off x="3470900" y="797525"/>
              <a:ext cx="701000" cy="811650"/>
            </a:xfrm>
            <a:custGeom>
              <a:rect b="b" l="l" r="r" t="t"/>
              <a:pathLst>
                <a:path extrusionOk="0" h="32466" w="2804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5"/>
            <p:cNvSpPr/>
            <p:nvPr/>
          </p:nvSpPr>
          <p:spPr>
            <a:xfrm>
              <a:off x="3470900" y="998850"/>
              <a:ext cx="699900" cy="610325"/>
            </a:xfrm>
            <a:custGeom>
              <a:rect b="b" l="l" r="r" t="t"/>
              <a:pathLst>
                <a:path extrusionOk="0" h="24413" w="27996">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5"/>
            <p:cNvSpPr/>
            <p:nvPr/>
          </p:nvSpPr>
          <p:spPr>
            <a:xfrm>
              <a:off x="3437950" y="797525"/>
              <a:ext cx="767350" cy="404400"/>
            </a:xfrm>
            <a:custGeom>
              <a:rect b="b" l="l" r="r" t="t"/>
              <a:pathLst>
                <a:path extrusionOk="0" h="16176" w="30694">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0" name="Google Shape;1020;p55"/>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3</a:t>
            </a:r>
            <a:r>
              <a:rPr lang="en" sz="1000"/>
              <a:t>/7</a:t>
            </a:r>
            <a:endParaRPr sz="1000"/>
          </a:p>
        </p:txBody>
      </p:sp>
      <p:sp>
        <p:nvSpPr>
          <p:cNvPr id="1021" name="Google Shape;1021;p55"/>
          <p:cNvSpPr txBox="1"/>
          <p:nvPr>
            <p:ph idx="1" type="body"/>
          </p:nvPr>
        </p:nvSpPr>
        <p:spPr>
          <a:xfrm>
            <a:off x="265025" y="1324175"/>
            <a:ext cx="8781600" cy="16647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AutoNum type="arabicPeriod" startAt="4"/>
            </a:pPr>
            <a:r>
              <a:rPr lang="en" sz="1400"/>
              <a:t>Determine the existence of autocorrelation, using a lag plot </a:t>
            </a:r>
            <a:r>
              <a:rPr lang="en" sz="1400"/>
              <a:t>[TS4]</a:t>
            </a:r>
            <a:endParaRPr sz="1400"/>
          </a:p>
          <a:p>
            <a:pPr indent="-317500" lvl="0" marL="457200" rtl="0" algn="l">
              <a:lnSpc>
                <a:spcPct val="200000"/>
              </a:lnSpc>
              <a:spcBef>
                <a:spcPts val="0"/>
              </a:spcBef>
              <a:spcAft>
                <a:spcPts val="0"/>
              </a:spcAft>
              <a:buClr>
                <a:schemeClr val="accent2"/>
              </a:buClr>
              <a:buSzPts val="1400"/>
              <a:buAutoNum type="arabicPeriod" startAt="4"/>
            </a:pPr>
            <a:r>
              <a:rPr lang="en" sz="1400">
                <a:solidFill>
                  <a:schemeClr val="accent2"/>
                </a:solidFill>
              </a:rPr>
              <a:t>Check for stationarity, using a time-series plot and the Augmented Dickey-Fuller (ADF) test. </a:t>
            </a:r>
            <a:r>
              <a:rPr lang="en" sz="1400">
                <a:solidFill>
                  <a:schemeClr val="accent2"/>
                </a:solidFill>
              </a:rPr>
              <a:t>[TS5]</a:t>
            </a:r>
            <a:endParaRPr sz="1400">
              <a:solidFill>
                <a:schemeClr val="accent2"/>
              </a:solidFill>
            </a:endParaRPr>
          </a:p>
          <a:p>
            <a:pPr indent="-317500" lvl="1" marL="914400" rtl="0" algn="l">
              <a:lnSpc>
                <a:spcPct val="200000"/>
              </a:lnSpc>
              <a:spcBef>
                <a:spcPts val="0"/>
              </a:spcBef>
              <a:spcAft>
                <a:spcPts val="0"/>
              </a:spcAft>
              <a:buClr>
                <a:schemeClr val="accent2"/>
              </a:buClr>
              <a:buSzPts val="1400"/>
              <a:buAutoNum type="alphaLcPeriod"/>
            </a:pPr>
            <a:r>
              <a:rPr lang="en" sz="1400">
                <a:solidFill>
                  <a:schemeClr val="accent2"/>
                </a:solidFill>
              </a:rPr>
              <a:t>Since both these stationarity tests returned contradictory results, we decided to go ahead and apply differencing to the variables.</a:t>
            </a:r>
            <a:endParaRPr>
              <a:solidFill>
                <a:schemeClr val="accent2"/>
              </a:solidFill>
            </a:endParaRPr>
          </a:p>
        </p:txBody>
      </p:sp>
      <p:pic>
        <p:nvPicPr>
          <p:cNvPr id="1022" name="Google Shape;1022;p55"/>
          <p:cNvPicPr preferRelativeResize="0"/>
          <p:nvPr/>
        </p:nvPicPr>
        <p:blipFill>
          <a:blip r:embed="rId3">
            <a:alphaModFix/>
          </a:blip>
          <a:stretch>
            <a:fillRect/>
          </a:stretch>
        </p:blipFill>
        <p:spPr>
          <a:xfrm>
            <a:off x="567600" y="3090825"/>
            <a:ext cx="2761071" cy="1849825"/>
          </a:xfrm>
          <a:prstGeom prst="rect">
            <a:avLst/>
          </a:prstGeom>
          <a:noFill/>
          <a:ln>
            <a:noFill/>
          </a:ln>
        </p:spPr>
      </p:pic>
      <p:pic>
        <p:nvPicPr>
          <p:cNvPr id="1023" name="Google Shape;1023;p55"/>
          <p:cNvPicPr preferRelativeResize="0"/>
          <p:nvPr/>
        </p:nvPicPr>
        <p:blipFill>
          <a:blip r:embed="rId4">
            <a:alphaModFix/>
          </a:blip>
          <a:stretch>
            <a:fillRect/>
          </a:stretch>
        </p:blipFill>
        <p:spPr>
          <a:xfrm>
            <a:off x="4708800" y="2771175"/>
            <a:ext cx="2962610" cy="1849825"/>
          </a:xfrm>
          <a:prstGeom prst="rect">
            <a:avLst/>
          </a:prstGeom>
          <a:noFill/>
          <a:ln>
            <a:noFill/>
          </a:ln>
        </p:spPr>
      </p:pic>
      <p:pic>
        <p:nvPicPr>
          <p:cNvPr id="1024" name="Google Shape;1024;p55"/>
          <p:cNvPicPr preferRelativeResize="0"/>
          <p:nvPr/>
        </p:nvPicPr>
        <p:blipFill>
          <a:blip r:embed="rId5">
            <a:alphaModFix/>
          </a:blip>
          <a:stretch>
            <a:fillRect/>
          </a:stretch>
        </p:blipFill>
        <p:spPr>
          <a:xfrm>
            <a:off x="6688041" y="4023475"/>
            <a:ext cx="1719858" cy="946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56"/>
          <p:cNvSpPr txBox="1"/>
          <p:nvPr>
            <p:ph type="ctrTitle"/>
          </p:nvPr>
        </p:nvSpPr>
        <p:spPr>
          <a:xfrm>
            <a:off x="5676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TIME-SERIES</a:t>
            </a:r>
            <a:br>
              <a:rPr lang="en"/>
            </a:br>
            <a:r>
              <a:rPr lang="en"/>
              <a:t>FORECASTING</a:t>
            </a:r>
            <a:endParaRPr/>
          </a:p>
        </p:txBody>
      </p:sp>
      <p:grpSp>
        <p:nvGrpSpPr>
          <p:cNvPr id="1030" name="Google Shape;1030;p56"/>
          <p:cNvGrpSpPr/>
          <p:nvPr/>
        </p:nvGrpSpPr>
        <p:grpSpPr>
          <a:xfrm>
            <a:off x="7871092" y="210624"/>
            <a:ext cx="891954" cy="1113562"/>
            <a:chOff x="2399200" y="797525"/>
            <a:chExt cx="3020500" cy="3770950"/>
          </a:xfrm>
        </p:grpSpPr>
        <p:sp>
          <p:nvSpPr>
            <p:cNvPr id="1031" name="Google Shape;1031;p56"/>
            <p:cNvSpPr/>
            <p:nvPr/>
          </p:nvSpPr>
          <p:spPr>
            <a:xfrm>
              <a:off x="2399600" y="1135300"/>
              <a:ext cx="3020100" cy="3433175"/>
            </a:xfrm>
            <a:custGeom>
              <a:rect b="b" l="l" r="r" t="t"/>
              <a:pathLst>
                <a:path extrusionOk="0" h="137327" w="120804">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6"/>
            <p:cNvSpPr/>
            <p:nvPr/>
          </p:nvSpPr>
          <p:spPr>
            <a:xfrm>
              <a:off x="2512800" y="1362100"/>
              <a:ext cx="2616100" cy="3062650"/>
            </a:xfrm>
            <a:custGeom>
              <a:rect b="b" l="l" r="r" t="t"/>
              <a:pathLst>
                <a:path extrusionOk="0" h="122506" w="104644">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6"/>
            <p:cNvSpPr/>
            <p:nvPr/>
          </p:nvSpPr>
          <p:spPr>
            <a:xfrm>
              <a:off x="2980425" y="1916425"/>
              <a:ext cx="1731275" cy="2120825"/>
            </a:xfrm>
            <a:custGeom>
              <a:rect b="b" l="l" r="r" t="t"/>
              <a:pathLst>
                <a:path extrusionOk="0" h="84833" w="69251">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6"/>
            <p:cNvSpPr/>
            <p:nvPr/>
          </p:nvSpPr>
          <p:spPr>
            <a:xfrm>
              <a:off x="3669425" y="2345100"/>
              <a:ext cx="939900" cy="758650"/>
            </a:xfrm>
            <a:custGeom>
              <a:rect b="b" l="l" r="r" t="t"/>
              <a:pathLst>
                <a:path extrusionOk="0" h="30346" w="37596">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6"/>
            <p:cNvSpPr/>
            <p:nvPr/>
          </p:nvSpPr>
          <p:spPr>
            <a:xfrm>
              <a:off x="3752800" y="2825875"/>
              <a:ext cx="159775" cy="182200"/>
            </a:xfrm>
            <a:custGeom>
              <a:rect b="b" l="l" r="r" t="t"/>
              <a:pathLst>
                <a:path extrusionOk="0" h="7288" w="6391">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6"/>
            <p:cNvSpPr/>
            <p:nvPr/>
          </p:nvSpPr>
          <p:spPr>
            <a:xfrm>
              <a:off x="3725275" y="2725550"/>
              <a:ext cx="189225" cy="81350"/>
            </a:xfrm>
            <a:custGeom>
              <a:rect b="b" l="l" r="r" t="t"/>
              <a:pathLst>
                <a:path extrusionOk="0" h="3254" w="7569">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6"/>
            <p:cNvSpPr/>
            <p:nvPr/>
          </p:nvSpPr>
          <p:spPr>
            <a:xfrm>
              <a:off x="3918350" y="2897625"/>
              <a:ext cx="96575" cy="197375"/>
            </a:xfrm>
            <a:custGeom>
              <a:rect b="b" l="l" r="r" t="t"/>
              <a:pathLst>
                <a:path extrusionOk="0" h="7895" w="3863">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6"/>
            <p:cNvSpPr/>
            <p:nvPr/>
          </p:nvSpPr>
          <p:spPr>
            <a:xfrm>
              <a:off x="3942400" y="2345100"/>
              <a:ext cx="666925" cy="580075"/>
            </a:xfrm>
            <a:custGeom>
              <a:rect b="b" l="l" r="r" t="t"/>
              <a:pathLst>
                <a:path extrusionOk="0" h="23203" w="26677">
                  <a:moveTo>
                    <a:pt x="26677" y="0"/>
                  </a:moveTo>
                  <a:lnTo>
                    <a:pt x="24785" y="1101"/>
                  </a:lnTo>
                  <a:lnTo>
                    <a:pt x="1" y="23202"/>
                  </a:lnTo>
                  <a:lnTo>
                    <a:pt x="1893" y="22101"/>
                  </a:lnTo>
                  <a:lnTo>
                    <a:pt x="26677" y="0"/>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6"/>
            <p:cNvSpPr/>
            <p:nvPr/>
          </p:nvSpPr>
          <p:spPr>
            <a:xfrm>
              <a:off x="3669050" y="2372625"/>
              <a:ext cx="892975" cy="731425"/>
            </a:xfrm>
            <a:custGeom>
              <a:rect b="b" l="l" r="r" t="t"/>
              <a:pathLst>
                <a:path extrusionOk="0" h="29257" w="35719">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6"/>
            <p:cNvSpPr/>
            <p:nvPr/>
          </p:nvSpPr>
          <p:spPr>
            <a:xfrm>
              <a:off x="2399600" y="1135300"/>
              <a:ext cx="3020100" cy="3433175"/>
            </a:xfrm>
            <a:custGeom>
              <a:rect b="b" l="l" r="r" t="t"/>
              <a:pathLst>
                <a:path extrusionOk="0" h="137327" w="120804">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6"/>
            <p:cNvSpPr/>
            <p:nvPr/>
          </p:nvSpPr>
          <p:spPr>
            <a:xfrm>
              <a:off x="2630300" y="1733625"/>
              <a:ext cx="1192700" cy="2406725"/>
            </a:xfrm>
            <a:custGeom>
              <a:rect b="b" l="l" r="r" t="t"/>
              <a:pathLst>
                <a:path extrusionOk="0" h="96269" w="47708">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6"/>
            <p:cNvSpPr/>
            <p:nvPr/>
          </p:nvSpPr>
          <p:spPr>
            <a:xfrm>
              <a:off x="3588000" y="4003850"/>
              <a:ext cx="917025" cy="268075"/>
            </a:xfrm>
            <a:custGeom>
              <a:rect b="b" l="l" r="r" t="t"/>
              <a:pathLst>
                <a:path extrusionOk="0" h="10723" w="36681">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6"/>
            <p:cNvSpPr/>
            <p:nvPr/>
          </p:nvSpPr>
          <p:spPr>
            <a:xfrm>
              <a:off x="2748550" y="1135275"/>
              <a:ext cx="1483525" cy="536725"/>
            </a:xfrm>
            <a:custGeom>
              <a:rect b="b" l="l" r="r" t="t"/>
              <a:pathLst>
                <a:path extrusionOk="0" h="21469" w="59341">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p:nvPr/>
          </p:nvSpPr>
          <p:spPr>
            <a:xfrm>
              <a:off x="3594975" y="1298575"/>
              <a:ext cx="1824725" cy="3189575"/>
            </a:xfrm>
            <a:custGeom>
              <a:rect b="b" l="l" r="r" t="t"/>
              <a:pathLst>
                <a:path extrusionOk="0" h="127583" w="72989">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6"/>
            <p:cNvSpPr/>
            <p:nvPr/>
          </p:nvSpPr>
          <p:spPr>
            <a:xfrm>
              <a:off x="2399200" y="1508825"/>
              <a:ext cx="2383075" cy="3059625"/>
            </a:xfrm>
            <a:custGeom>
              <a:rect b="b" l="l" r="r" t="t"/>
              <a:pathLst>
                <a:path extrusionOk="0" h="122385" w="95323">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6"/>
            <p:cNvSpPr/>
            <p:nvPr/>
          </p:nvSpPr>
          <p:spPr>
            <a:xfrm>
              <a:off x="4457325" y="1826425"/>
              <a:ext cx="749700" cy="790025"/>
            </a:xfrm>
            <a:custGeom>
              <a:rect b="b" l="l" r="r" t="t"/>
              <a:pathLst>
                <a:path extrusionOk="0" h="31601" w="29988">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6"/>
            <p:cNvSpPr/>
            <p:nvPr/>
          </p:nvSpPr>
          <p:spPr>
            <a:xfrm>
              <a:off x="4457325" y="1852275"/>
              <a:ext cx="678950" cy="764175"/>
            </a:xfrm>
            <a:custGeom>
              <a:rect b="b" l="l" r="r" t="t"/>
              <a:pathLst>
                <a:path extrusionOk="0" h="30567" w="27158">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6"/>
            <p:cNvSpPr/>
            <p:nvPr/>
          </p:nvSpPr>
          <p:spPr>
            <a:xfrm>
              <a:off x="4618875" y="1826425"/>
              <a:ext cx="592450" cy="671775"/>
            </a:xfrm>
            <a:custGeom>
              <a:rect b="b" l="l" r="r" t="t"/>
              <a:pathLst>
                <a:path extrusionOk="0" h="26871" w="23698">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6"/>
            <p:cNvSpPr/>
            <p:nvPr/>
          </p:nvSpPr>
          <p:spPr>
            <a:xfrm>
              <a:off x="3470900" y="797525"/>
              <a:ext cx="701000" cy="811650"/>
            </a:xfrm>
            <a:custGeom>
              <a:rect b="b" l="l" r="r" t="t"/>
              <a:pathLst>
                <a:path extrusionOk="0" h="32466" w="2804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6"/>
            <p:cNvSpPr/>
            <p:nvPr/>
          </p:nvSpPr>
          <p:spPr>
            <a:xfrm>
              <a:off x="3470900" y="998850"/>
              <a:ext cx="699900" cy="610325"/>
            </a:xfrm>
            <a:custGeom>
              <a:rect b="b" l="l" r="r" t="t"/>
              <a:pathLst>
                <a:path extrusionOk="0" h="24413" w="27996">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6"/>
            <p:cNvSpPr/>
            <p:nvPr/>
          </p:nvSpPr>
          <p:spPr>
            <a:xfrm>
              <a:off x="3437950" y="797525"/>
              <a:ext cx="767350" cy="404400"/>
            </a:xfrm>
            <a:custGeom>
              <a:rect b="b" l="l" r="r" t="t"/>
              <a:pathLst>
                <a:path extrusionOk="0" h="16176" w="30694">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2" name="Google Shape;1052;p56"/>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4</a:t>
            </a:r>
            <a:r>
              <a:rPr lang="en" sz="1000"/>
              <a:t>/7</a:t>
            </a:r>
            <a:endParaRPr sz="1000"/>
          </a:p>
        </p:txBody>
      </p:sp>
      <p:sp>
        <p:nvSpPr>
          <p:cNvPr id="1053" name="Google Shape;1053;p56"/>
          <p:cNvSpPr txBox="1"/>
          <p:nvPr>
            <p:ph idx="1" type="body"/>
          </p:nvPr>
        </p:nvSpPr>
        <p:spPr>
          <a:xfrm>
            <a:off x="265025" y="1324175"/>
            <a:ext cx="8781600" cy="8118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accent2"/>
              </a:buClr>
              <a:buSzPts val="1400"/>
              <a:buAutoNum type="arabicPeriod" startAt="6"/>
            </a:pPr>
            <a:r>
              <a:rPr lang="en" sz="1400">
                <a:solidFill>
                  <a:schemeClr val="accent2"/>
                </a:solidFill>
              </a:rPr>
              <a:t>Choose between logarithmic transformation, log plus differencing [TS6], or not transforming at all, using the ADF score. (Log transform had the lowest ADF for the “00 - 19” variable.)</a:t>
            </a:r>
            <a:endParaRPr sz="1400">
              <a:solidFill>
                <a:schemeClr val="accent2"/>
              </a:solidFill>
            </a:endParaRPr>
          </a:p>
          <a:p>
            <a:pPr indent="0" lvl="0" marL="457200" rtl="0" algn="l">
              <a:lnSpc>
                <a:spcPct val="200000"/>
              </a:lnSpc>
              <a:spcBef>
                <a:spcPts val="1600"/>
              </a:spcBef>
              <a:spcAft>
                <a:spcPts val="1600"/>
              </a:spcAft>
              <a:buNone/>
            </a:pPr>
            <a:r>
              <a:t/>
            </a:r>
            <a:endParaRPr/>
          </a:p>
        </p:txBody>
      </p:sp>
      <p:pic>
        <p:nvPicPr>
          <p:cNvPr id="1054" name="Google Shape;1054;p56"/>
          <p:cNvPicPr preferRelativeResize="0"/>
          <p:nvPr/>
        </p:nvPicPr>
        <p:blipFill>
          <a:blip r:embed="rId3">
            <a:alphaModFix/>
          </a:blip>
          <a:stretch>
            <a:fillRect/>
          </a:stretch>
        </p:blipFill>
        <p:spPr>
          <a:xfrm>
            <a:off x="692825" y="2306486"/>
            <a:ext cx="2298149" cy="2639200"/>
          </a:xfrm>
          <a:prstGeom prst="rect">
            <a:avLst/>
          </a:prstGeom>
          <a:noFill/>
          <a:ln>
            <a:noFill/>
          </a:ln>
        </p:spPr>
      </p:pic>
      <p:pic>
        <p:nvPicPr>
          <p:cNvPr id="1055" name="Google Shape;1055;p56"/>
          <p:cNvPicPr preferRelativeResize="0"/>
          <p:nvPr/>
        </p:nvPicPr>
        <p:blipFill>
          <a:blip r:embed="rId4">
            <a:alphaModFix/>
          </a:blip>
          <a:stretch>
            <a:fillRect/>
          </a:stretch>
        </p:blipFill>
        <p:spPr>
          <a:xfrm>
            <a:off x="5113490" y="2306475"/>
            <a:ext cx="3163160" cy="2639201"/>
          </a:xfrm>
          <a:prstGeom prst="rect">
            <a:avLst/>
          </a:prstGeom>
          <a:noFill/>
          <a:ln>
            <a:noFill/>
          </a:ln>
        </p:spPr>
      </p:pic>
      <p:sp>
        <p:nvSpPr>
          <p:cNvPr id="1056" name="Google Shape;1056;p56"/>
          <p:cNvSpPr txBox="1"/>
          <p:nvPr>
            <p:ph idx="1" type="body"/>
          </p:nvPr>
        </p:nvSpPr>
        <p:spPr>
          <a:xfrm>
            <a:off x="2990975" y="2306475"/>
            <a:ext cx="2122500" cy="26391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400"/>
              <a:t>← log transform</a:t>
            </a:r>
            <a:endParaRPr sz="1400"/>
          </a:p>
          <a:p>
            <a:pPr indent="0" lvl="0" marL="0" rtl="0" algn="l">
              <a:lnSpc>
                <a:spcPct val="200000"/>
              </a:lnSpc>
              <a:spcBef>
                <a:spcPts val="1600"/>
              </a:spcBef>
              <a:spcAft>
                <a:spcPts val="0"/>
              </a:spcAft>
              <a:buNone/>
            </a:pPr>
            <a:r>
              <a:t/>
            </a:r>
            <a:endParaRPr sz="1400"/>
          </a:p>
          <a:p>
            <a:pPr indent="0" lvl="0" marL="0" rtl="0" algn="l">
              <a:lnSpc>
                <a:spcPct val="200000"/>
              </a:lnSpc>
              <a:spcBef>
                <a:spcPts val="1600"/>
              </a:spcBef>
              <a:spcAft>
                <a:spcPts val="0"/>
              </a:spcAft>
              <a:buNone/>
            </a:pPr>
            <a:r>
              <a:t/>
            </a:r>
            <a:endParaRPr sz="1400"/>
          </a:p>
          <a:p>
            <a:pPr indent="0" lvl="0" marL="0" rtl="0" algn="r">
              <a:lnSpc>
                <a:spcPct val="200000"/>
              </a:lnSpc>
              <a:spcBef>
                <a:spcPts val="1600"/>
              </a:spcBef>
              <a:spcAft>
                <a:spcPts val="0"/>
              </a:spcAft>
              <a:buNone/>
            </a:pPr>
            <a:r>
              <a:rPr lang="en" sz="1400"/>
              <a:t>l</a:t>
            </a:r>
            <a:r>
              <a:rPr lang="en" sz="1400"/>
              <a:t>og transform +</a:t>
            </a:r>
            <a:br>
              <a:rPr lang="en" sz="1400"/>
            </a:br>
            <a:r>
              <a:rPr lang="en" sz="1400"/>
              <a:t>differencing → </a:t>
            </a:r>
            <a:endParaRPr sz="1400"/>
          </a:p>
          <a:p>
            <a:pPr indent="0" lvl="0" marL="457200" rtl="0" algn="l">
              <a:lnSpc>
                <a:spcPct val="200000"/>
              </a:lnSpc>
              <a:spcBef>
                <a:spcPts val="1600"/>
              </a:spcBef>
              <a:spcAft>
                <a:spcPts val="1600"/>
              </a:spcAft>
              <a:buNone/>
            </a:pPr>
            <a:r>
              <a:t/>
            </a:r>
            <a:endParaRPr>
              <a:solidFill>
                <a:schemeClr val="accent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57"/>
          <p:cNvSpPr txBox="1"/>
          <p:nvPr>
            <p:ph type="ctrTitle"/>
          </p:nvPr>
        </p:nvSpPr>
        <p:spPr>
          <a:xfrm>
            <a:off x="5676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TIME-SERIES</a:t>
            </a:r>
            <a:br>
              <a:rPr lang="en"/>
            </a:br>
            <a:r>
              <a:rPr lang="en"/>
              <a:t>FORECASTING</a:t>
            </a:r>
            <a:endParaRPr/>
          </a:p>
        </p:txBody>
      </p:sp>
      <p:grpSp>
        <p:nvGrpSpPr>
          <p:cNvPr id="1062" name="Google Shape;1062;p57"/>
          <p:cNvGrpSpPr/>
          <p:nvPr/>
        </p:nvGrpSpPr>
        <p:grpSpPr>
          <a:xfrm>
            <a:off x="7871092" y="210624"/>
            <a:ext cx="891954" cy="1113562"/>
            <a:chOff x="2399200" y="797525"/>
            <a:chExt cx="3020500" cy="3770950"/>
          </a:xfrm>
        </p:grpSpPr>
        <p:sp>
          <p:nvSpPr>
            <p:cNvPr id="1063" name="Google Shape;1063;p57"/>
            <p:cNvSpPr/>
            <p:nvPr/>
          </p:nvSpPr>
          <p:spPr>
            <a:xfrm>
              <a:off x="2399600" y="1135300"/>
              <a:ext cx="3020100" cy="3433175"/>
            </a:xfrm>
            <a:custGeom>
              <a:rect b="b" l="l" r="r" t="t"/>
              <a:pathLst>
                <a:path extrusionOk="0" h="137327" w="120804">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7"/>
            <p:cNvSpPr/>
            <p:nvPr/>
          </p:nvSpPr>
          <p:spPr>
            <a:xfrm>
              <a:off x="2512800" y="1362100"/>
              <a:ext cx="2616100" cy="3062650"/>
            </a:xfrm>
            <a:custGeom>
              <a:rect b="b" l="l" r="r" t="t"/>
              <a:pathLst>
                <a:path extrusionOk="0" h="122506" w="104644">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7"/>
            <p:cNvSpPr/>
            <p:nvPr/>
          </p:nvSpPr>
          <p:spPr>
            <a:xfrm>
              <a:off x="2980425" y="1916425"/>
              <a:ext cx="1731275" cy="2120825"/>
            </a:xfrm>
            <a:custGeom>
              <a:rect b="b" l="l" r="r" t="t"/>
              <a:pathLst>
                <a:path extrusionOk="0" h="84833" w="69251">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7"/>
            <p:cNvSpPr/>
            <p:nvPr/>
          </p:nvSpPr>
          <p:spPr>
            <a:xfrm>
              <a:off x="3669425" y="2345100"/>
              <a:ext cx="939900" cy="758650"/>
            </a:xfrm>
            <a:custGeom>
              <a:rect b="b" l="l" r="r" t="t"/>
              <a:pathLst>
                <a:path extrusionOk="0" h="30346" w="37596">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7"/>
            <p:cNvSpPr/>
            <p:nvPr/>
          </p:nvSpPr>
          <p:spPr>
            <a:xfrm>
              <a:off x="3752800" y="2825875"/>
              <a:ext cx="159775" cy="182200"/>
            </a:xfrm>
            <a:custGeom>
              <a:rect b="b" l="l" r="r" t="t"/>
              <a:pathLst>
                <a:path extrusionOk="0" h="7288" w="6391">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7"/>
            <p:cNvSpPr/>
            <p:nvPr/>
          </p:nvSpPr>
          <p:spPr>
            <a:xfrm>
              <a:off x="3725275" y="2725550"/>
              <a:ext cx="189225" cy="81350"/>
            </a:xfrm>
            <a:custGeom>
              <a:rect b="b" l="l" r="r" t="t"/>
              <a:pathLst>
                <a:path extrusionOk="0" h="3254" w="7569">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7"/>
            <p:cNvSpPr/>
            <p:nvPr/>
          </p:nvSpPr>
          <p:spPr>
            <a:xfrm>
              <a:off x="3918350" y="2897625"/>
              <a:ext cx="96575" cy="197375"/>
            </a:xfrm>
            <a:custGeom>
              <a:rect b="b" l="l" r="r" t="t"/>
              <a:pathLst>
                <a:path extrusionOk="0" h="7895" w="3863">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7"/>
            <p:cNvSpPr/>
            <p:nvPr/>
          </p:nvSpPr>
          <p:spPr>
            <a:xfrm>
              <a:off x="3942400" y="2345100"/>
              <a:ext cx="666925" cy="580075"/>
            </a:xfrm>
            <a:custGeom>
              <a:rect b="b" l="l" r="r" t="t"/>
              <a:pathLst>
                <a:path extrusionOk="0" h="23203" w="26677">
                  <a:moveTo>
                    <a:pt x="26677" y="0"/>
                  </a:moveTo>
                  <a:lnTo>
                    <a:pt x="24785" y="1101"/>
                  </a:lnTo>
                  <a:lnTo>
                    <a:pt x="1" y="23202"/>
                  </a:lnTo>
                  <a:lnTo>
                    <a:pt x="1893" y="22101"/>
                  </a:lnTo>
                  <a:lnTo>
                    <a:pt x="26677" y="0"/>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7"/>
            <p:cNvSpPr/>
            <p:nvPr/>
          </p:nvSpPr>
          <p:spPr>
            <a:xfrm>
              <a:off x="3669050" y="2372625"/>
              <a:ext cx="892975" cy="731425"/>
            </a:xfrm>
            <a:custGeom>
              <a:rect b="b" l="l" r="r" t="t"/>
              <a:pathLst>
                <a:path extrusionOk="0" h="29257" w="35719">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7"/>
            <p:cNvSpPr/>
            <p:nvPr/>
          </p:nvSpPr>
          <p:spPr>
            <a:xfrm>
              <a:off x="2399600" y="1135300"/>
              <a:ext cx="3020100" cy="3433175"/>
            </a:xfrm>
            <a:custGeom>
              <a:rect b="b" l="l" r="r" t="t"/>
              <a:pathLst>
                <a:path extrusionOk="0" h="137327" w="120804">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7"/>
            <p:cNvSpPr/>
            <p:nvPr/>
          </p:nvSpPr>
          <p:spPr>
            <a:xfrm>
              <a:off x="2630300" y="1733625"/>
              <a:ext cx="1192700" cy="2406725"/>
            </a:xfrm>
            <a:custGeom>
              <a:rect b="b" l="l" r="r" t="t"/>
              <a:pathLst>
                <a:path extrusionOk="0" h="96269" w="47708">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7"/>
            <p:cNvSpPr/>
            <p:nvPr/>
          </p:nvSpPr>
          <p:spPr>
            <a:xfrm>
              <a:off x="3588000" y="4003850"/>
              <a:ext cx="917025" cy="268075"/>
            </a:xfrm>
            <a:custGeom>
              <a:rect b="b" l="l" r="r" t="t"/>
              <a:pathLst>
                <a:path extrusionOk="0" h="10723" w="36681">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7"/>
            <p:cNvSpPr/>
            <p:nvPr/>
          </p:nvSpPr>
          <p:spPr>
            <a:xfrm>
              <a:off x="2748550" y="1135275"/>
              <a:ext cx="1483525" cy="536725"/>
            </a:xfrm>
            <a:custGeom>
              <a:rect b="b" l="l" r="r" t="t"/>
              <a:pathLst>
                <a:path extrusionOk="0" h="21469" w="59341">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7"/>
            <p:cNvSpPr/>
            <p:nvPr/>
          </p:nvSpPr>
          <p:spPr>
            <a:xfrm>
              <a:off x="3594975" y="1298575"/>
              <a:ext cx="1824725" cy="3189575"/>
            </a:xfrm>
            <a:custGeom>
              <a:rect b="b" l="l" r="r" t="t"/>
              <a:pathLst>
                <a:path extrusionOk="0" h="127583" w="72989">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7"/>
            <p:cNvSpPr/>
            <p:nvPr/>
          </p:nvSpPr>
          <p:spPr>
            <a:xfrm>
              <a:off x="2399200" y="1508825"/>
              <a:ext cx="2383075" cy="3059625"/>
            </a:xfrm>
            <a:custGeom>
              <a:rect b="b" l="l" r="r" t="t"/>
              <a:pathLst>
                <a:path extrusionOk="0" h="122385" w="95323">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7"/>
            <p:cNvSpPr/>
            <p:nvPr/>
          </p:nvSpPr>
          <p:spPr>
            <a:xfrm>
              <a:off x="4457325" y="1826425"/>
              <a:ext cx="749700" cy="790025"/>
            </a:xfrm>
            <a:custGeom>
              <a:rect b="b" l="l" r="r" t="t"/>
              <a:pathLst>
                <a:path extrusionOk="0" h="31601" w="29988">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7"/>
            <p:cNvSpPr/>
            <p:nvPr/>
          </p:nvSpPr>
          <p:spPr>
            <a:xfrm>
              <a:off x="4457325" y="1852275"/>
              <a:ext cx="678950" cy="764175"/>
            </a:xfrm>
            <a:custGeom>
              <a:rect b="b" l="l" r="r" t="t"/>
              <a:pathLst>
                <a:path extrusionOk="0" h="30567" w="27158">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7"/>
            <p:cNvSpPr/>
            <p:nvPr/>
          </p:nvSpPr>
          <p:spPr>
            <a:xfrm>
              <a:off x="4618875" y="1826425"/>
              <a:ext cx="592450" cy="671775"/>
            </a:xfrm>
            <a:custGeom>
              <a:rect b="b" l="l" r="r" t="t"/>
              <a:pathLst>
                <a:path extrusionOk="0" h="26871" w="23698">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7"/>
            <p:cNvSpPr/>
            <p:nvPr/>
          </p:nvSpPr>
          <p:spPr>
            <a:xfrm>
              <a:off x="3470900" y="797525"/>
              <a:ext cx="701000" cy="811650"/>
            </a:xfrm>
            <a:custGeom>
              <a:rect b="b" l="l" r="r" t="t"/>
              <a:pathLst>
                <a:path extrusionOk="0" h="32466" w="2804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7"/>
            <p:cNvSpPr/>
            <p:nvPr/>
          </p:nvSpPr>
          <p:spPr>
            <a:xfrm>
              <a:off x="3470900" y="998850"/>
              <a:ext cx="699900" cy="610325"/>
            </a:xfrm>
            <a:custGeom>
              <a:rect b="b" l="l" r="r" t="t"/>
              <a:pathLst>
                <a:path extrusionOk="0" h="24413" w="27996">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7"/>
            <p:cNvSpPr/>
            <p:nvPr/>
          </p:nvSpPr>
          <p:spPr>
            <a:xfrm>
              <a:off x="3437950" y="797525"/>
              <a:ext cx="767350" cy="404400"/>
            </a:xfrm>
            <a:custGeom>
              <a:rect b="b" l="l" r="r" t="t"/>
              <a:pathLst>
                <a:path extrusionOk="0" h="16176" w="30694">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4" name="Google Shape;1084;p57"/>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5</a:t>
            </a:r>
            <a:r>
              <a:rPr lang="en" sz="1000"/>
              <a:t>/7</a:t>
            </a:r>
            <a:endParaRPr sz="1000"/>
          </a:p>
        </p:txBody>
      </p:sp>
      <p:sp>
        <p:nvSpPr>
          <p:cNvPr id="1085" name="Google Shape;1085;p57"/>
          <p:cNvSpPr txBox="1"/>
          <p:nvPr>
            <p:ph idx="1" type="body"/>
          </p:nvPr>
        </p:nvSpPr>
        <p:spPr>
          <a:xfrm>
            <a:off x="265025" y="1324175"/>
            <a:ext cx="8781600" cy="12477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accent2"/>
              </a:buClr>
              <a:buSzPts val="1400"/>
              <a:buAutoNum type="arabicPeriod" startAt="7"/>
            </a:pPr>
            <a:r>
              <a:rPr lang="en" sz="1400">
                <a:solidFill>
                  <a:schemeClr val="accent2"/>
                </a:solidFill>
              </a:rPr>
              <a:t>Determine the most appropriate lag variable, using autocorrelation plots.</a:t>
            </a:r>
            <a:endParaRPr sz="1400">
              <a:solidFill>
                <a:schemeClr val="accent2"/>
              </a:solidFill>
            </a:endParaRPr>
          </a:p>
          <a:p>
            <a:pPr indent="-317500" lvl="0" marL="457200" rtl="0" algn="l">
              <a:lnSpc>
                <a:spcPct val="200000"/>
              </a:lnSpc>
              <a:spcBef>
                <a:spcPts val="0"/>
              </a:spcBef>
              <a:spcAft>
                <a:spcPts val="0"/>
              </a:spcAft>
              <a:buClr>
                <a:srgbClr val="434343"/>
              </a:buClr>
              <a:buSzPts val="1400"/>
              <a:buAutoNum type="arabicPeriod" startAt="7"/>
            </a:pPr>
            <a:r>
              <a:rPr lang="en" sz="1400">
                <a:solidFill>
                  <a:srgbClr val="434343"/>
                </a:solidFill>
              </a:rPr>
              <a:t>Perform Autoregression on both the original and differenced data. Choose the one with higher R2 value. (It was the latter for the “00 - 19” variable)</a:t>
            </a:r>
            <a:endParaRPr sz="1400">
              <a:solidFill>
                <a:srgbClr val="434343"/>
              </a:solidFill>
            </a:endParaRPr>
          </a:p>
          <a:p>
            <a:pPr indent="-317500" lvl="1" marL="914400" rtl="0" algn="l">
              <a:lnSpc>
                <a:spcPct val="200000"/>
              </a:lnSpc>
              <a:spcBef>
                <a:spcPts val="0"/>
              </a:spcBef>
              <a:spcAft>
                <a:spcPts val="0"/>
              </a:spcAft>
              <a:buClr>
                <a:srgbClr val="434343"/>
              </a:buClr>
              <a:buSzPts val="1400"/>
              <a:buAutoNum type="alphaLcPeriod"/>
            </a:pPr>
            <a:r>
              <a:rPr lang="en" sz="1400">
                <a:solidFill>
                  <a:srgbClr val="434343"/>
                </a:solidFill>
              </a:rPr>
              <a:t>It was the latter in our case</a:t>
            </a:r>
            <a:endParaRPr>
              <a:solidFill>
                <a:srgbClr val="434343"/>
              </a:solidFill>
            </a:endParaRPr>
          </a:p>
        </p:txBody>
      </p:sp>
      <p:pic>
        <p:nvPicPr>
          <p:cNvPr id="1086" name="Google Shape;1086;p57"/>
          <p:cNvPicPr preferRelativeResize="0"/>
          <p:nvPr/>
        </p:nvPicPr>
        <p:blipFill>
          <a:blip r:embed="rId3">
            <a:alphaModFix/>
          </a:blip>
          <a:stretch>
            <a:fillRect/>
          </a:stretch>
        </p:blipFill>
        <p:spPr>
          <a:xfrm>
            <a:off x="975943" y="2771925"/>
            <a:ext cx="2610375" cy="1752225"/>
          </a:xfrm>
          <a:prstGeom prst="rect">
            <a:avLst/>
          </a:prstGeom>
          <a:noFill/>
          <a:ln>
            <a:noFill/>
          </a:ln>
        </p:spPr>
      </p:pic>
      <p:pic>
        <p:nvPicPr>
          <p:cNvPr id="1087" name="Google Shape;1087;p57"/>
          <p:cNvPicPr preferRelativeResize="0"/>
          <p:nvPr/>
        </p:nvPicPr>
        <p:blipFill>
          <a:blip r:embed="rId4">
            <a:alphaModFix/>
          </a:blip>
          <a:stretch>
            <a:fillRect/>
          </a:stretch>
        </p:blipFill>
        <p:spPr>
          <a:xfrm>
            <a:off x="2231450" y="3924195"/>
            <a:ext cx="1571700" cy="1019080"/>
          </a:xfrm>
          <a:prstGeom prst="rect">
            <a:avLst/>
          </a:prstGeom>
          <a:noFill/>
          <a:ln>
            <a:noFill/>
          </a:ln>
        </p:spPr>
      </p:pic>
      <p:pic>
        <p:nvPicPr>
          <p:cNvPr id="1088" name="Google Shape;1088;p57"/>
          <p:cNvPicPr preferRelativeResize="0"/>
          <p:nvPr/>
        </p:nvPicPr>
        <p:blipFill>
          <a:blip r:embed="rId5">
            <a:alphaModFix amt="5000"/>
          </a:blip>
          <a:stretch>
            <a:fillRect/>
          </a:stretch>
        </p:blipFill>
        <p:spPr>
          <a:xfrm>
            <a:off x="5825450" y="3409160"/>
            <a:ext cx="2437549" cy="1468864"/>
          </a:xfrm>
          <a:prstGeom prst="rect">
            <a:avLst/>
          </a:prstGeom>
          <a:noFill/>
          <a:ln>
            <a:noFill/>
          </a:ln>
        </p:spPr>
      </p:pic>
      <p:pic>
        <p:nvPicPr>
          <p:cNvPr id="1089" name="Google Shape;1089;p57"/>
          <p:cNvPicPr preferRelativeResize="0"/>
          <p:nvPr/>
        </p:nvPicPr>
        <p:blipFill>
          <a:blip r:embed="rId6">
            <a:alphaModFix amt="5000"/>
          </a:blip>
          <a:stretch>
            <a:fillRect/>
          </a:stretch>
        </p:blipFill>
        <p:spPr>
          <a:xfrm>
            <a:off x="4671950" y="2771925"/>
            <a:ext cx="2437550" cy="1511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58"/>
          <p:cNvSpPr txBox="1"/>
          <p:nvPr>
            <p:ph type="ctrTitle"/>
          </p:nvPr>
        </p:nvSpPr>
        <p:spPr>
          <a:xfrm>
            <a:off x="5676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TIME-SERIES</a:t>
            </a:r>
            <a:br>
              <a:rPr lang="en"/>
            </a:br>
            <a:r>
              <a:rPr lang="en"/>
              <a:t>FORECASTING</a:t>
            </a:r>
            <a:endParaRPr/>
          </a:p>
        </p:txBody>
      </p:sp>
      <p:grpSp>
        <p:nvGrpSpPr>
          <p:cNvPr id="1095" name="Google Shape;1095;p58"/>
          <p:cNvGrpSpPr/>
          <p:nvPr/>
        </p:nvGrpSpPr>
        <p:grpSpPr>
          <a:xfrm>
            <a:off x="7871092" y="210624"/>
            <a:ext cx="891954" cy="1113562"/>
            <a:chOff x="2399200" y="797525"/>
            <a:chExt cx="3020500" cy="3770950"/>
          </a:xfrm>
        </p:grpSpPr>
        <p:sp>
          <p:nvSpPr>
            <p:cNvPr id="1096" name="Google Shape;1096;p58"/>
            <p:cNvSpPr/>
            <p:nvPr/>
          </p:nvSpPr>
          <p:spPr>
            <a:xfrm>
              <a:off x="2399600" y="1135300"/>
              <a:ext cx="3020100" cy="3433175"/>
            </a:xfrm>
            <a:custGeom>
              <a:rect b="b" l="l" r="r" t="t"/>
              <a:pathLst>
                <a:path extrusionOk="0" h="137327" w="120804">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8"/>
            <p:cNvSpPr/>
            <p:nvPr/>
          </p:nvSpPr>
          <p:spPr>
            <a:xfrm>
              <a:off x="2512800" y="1362100"/>
              <a:ext cx="2616100" cy="3062650"/>
            </a:xfrm>
            <a:custGeom>
              <a:rect b="b" l="l" r="r" t="t"/>
              <a:pathLst>
                <a:path extrusionOk="0" h="122506" w="104644">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8"/>
            <p:cNvSpPr/>
            <p:nvPr/>
          </p:nvSpPr>
          <p:spPr>
            <a:xfrm>
              <a:off x="2980425" y="1916425"/>
              <a:ext cx="1731275" cy="2120825"/>
            </a:xfrm>
            <a:custGeom>
              <a:rect b="b" l="l" r="r" t="t"/>
              <a:pathLst>
                <a:path extrusionOk="0" h="84833" w="69251">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8"/>
            <p:cNvSpPr/>
            <p:nvPr/>
          </p:nvSpPr>
          <p:spPr>
            <a:xfrm>
              <a:off x="3669425" y="2345100"/>
              <a:ext cx="939900" cy="758650"/>
            </a:xfrm>
            <a:custGeom>
              <a:rect b="b" l="l" r="r" t="t"/>
              <a:pathLst>
                <a:path extrusionOk="0" h="30346" w="37596">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8"/>
            <p:cNvSpPr/>
            <p:nvPr/>
          </p:nvSpPr>
          <p:spPr>
            <a:xfrm>
              <a:off x="3752800" y="2825875"/>
              <a:ext cx="159775" cy="182200"/>
            </a:xfrm>
            <a:custGeom>
              <a:rect b="b" l="l" r="r" t="t"/>
              <a:pathLst>
                <a:path extrusionOk="0" h="7288" w="6391">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8"/>
            <p:cNvSpPr/>
            <p:nvPr/>
          </p:nvSpPr>
          <p:spPr>
            <a:xfrm>
              <a:off x="3725275" y="2725550"/>
              <a:ext cx="189225" cy="81350"/>
            </a:xfrm>
            <a:custGeom>
              <a:rect b="b" l="l" r="r" t="t"/>
              <a:pathLst>
                <a:path extrusionOk="0" h="3254" w="7569">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8"/>
            <p:cNvSpPr/>
            <p:nvPr/>
          </p:nvSpPr>
          <p:spPr>
            <a:xfrm>
              <a:off x="3918350" y="2897625"/>
              <a:ext cx="96575" cy="197375"/>
            </a:xfrm>
            <a:custGeom>
              <a:rect b="b" l="l" r="r" t="t"/>
              <a:pathLst>
                <a:path extrusionOk="0" h="7895" w="3863">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8"/>
            <p:cNvSpPr/>
            <p:nvPr/>
          </p:nvSpPr>
          <p:spPr>
            <a:xfrm>
              <a:off x="3942400" y="2345100"/>
              <a:ext cx="666925" cy="580075"/>
            </a:xfrm>
            <a:custGeom>
              <a:rect b="b" l="l" r="r" t="t"/>
              <a:pathLst>
                <a:path extrusionOk="0" h="23203" w="26677">
                  <a:moveTo>
                    <a:pt x="26677" y="0"/>
                  </a:moveTo>
                  <a:lnTo>
                    <a:pt x="24785" y="1101"/>
                  </a:lnTo>
                  <a:lnTo>
                    <a:pt x="1" y="23202"/>
                  </a:lnTo>
                  <a:lnTo>
                    <a:pt x="1893" y="22101"/>
                  </a:lnTo>
                  <a:lnTo>
                    <a:pt x="26677" y="0"/>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8"/>
            <p:cNvSpPr/>
            <p:nvPr/>
          </p:nvSpPr>
          <p:spPr>
            <a:xfrm>
              <a:off x="3669050" y="2372625"/>
              <a:ext cx="892975" cy="731425"/>
            </a:xfrm>
            <a:custGeom>
              <a:rect b="b" l="l" r="r" t="t"/>
              <a:pathLst>
                <a:path extrusionOk="0" h="29257" w="35719">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8"/>
            <p:cNvSpPr/>
            <p:nvPr/>
          </p:nvSpPr>
          <p:spPr>
            <a:xfrm>
              <a:off x="2399600" y="1135300"/>
              <a:ext cx="3020100" cy="3433175"/>
            </a:xfrm>
            <a:custGeom>
              <a:rect b="b" l="l" r="r" t="t"/>
              <a:pathLst>
                <a:path extrusionOk="0" h="137327" w="120804">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8"/>
            <p:cNvSpPr/>
            <p:nvPr/>
          </p:nvSpPr>
          <p:spPr>
            <a:xfrm>
              <a:off x="2630300" y="1733625"/>
              <a:ext cx="1192700" cy="2406725"/>
            </a:xfrm>
            <a:custGeom>
              <a:rect b="b" l="l" r="r" t="t"/>
              <a:pathLst>
                <a:path extrusionOk="0" h="96269" w="47708">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8"/>
            <p:cNvSpPr/>
            <p:nvPr/>
          </p:nvSpPr>
          <p:spPr>
            <a:xfrm>
              <a:off x="3588000" y="4003850"/>
              <a:ext cx="917025" cy="268075"/>
            </a:xfrm>
            <a:custGeom>
              <a:rect b="b" l="l" r="r" t="t"/>
              <a:pathLst>
                <a:path extrusionOk="0" h="10723" w="36681">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8"/>
            <p:cNvSpPr/>
            <p:nvPr/>
          </p:nvSpPr>
          <p:spPr>
            <a:xfrm>
              <a:off x="2748550" y="1135275"/>
              <a:ext cx="1483525" cy="536725"/>
            </a:xfrm>
            <a:custGeom>
              <a:rect b="b" l="l" r="r" t="t"/>
              <a:pathLst>
                <a:path extrusionOk="0" h="21469" w="59341">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8"/>
            <p:cNvSpPr/>
            <p:nvPr/>
          </p:nvSpPr>
          <p:spPr>
            <a:xfrm>
              <a:off x="3594975" y="1298575"/>
              <a:ext cx="1824725" cy="3189575"/>
            </a:xfrm>
            <a:custGeom>
              <a:rect b="b" l="l" r="r" t="t"/>
              <a:pathLst>
                <a:path extrusionOk="0" h="127583" w="72989">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8"/>
            <p:cNvSpPr/>
            <p:nvPr/>
          </p:nvSpPr>
          <p:spPr>
            <a:xfrm>
              <a:off x="2399200" y="1508825"/>
              <a:ext cx="2383075" cy="3059625"/>
            </a:xfrm>
            <a:custGeom>
              <a:rect b="b" l="l" r="r" t="t"/>
              <a:pathLst>
                <a:path extrusionOk="0" h="122385" w="95323">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8"/>
            <p:cNvSpPr/>
            <p:nvPr/>
          </p:nvSpPr>
          <p:spPr>
            <a:xfrm>
              <a:off x="4457325" y="1826425"/>
              <a:ext cx="749700" cy="790025"/>
            </a:xfrm>
            <a:custGeom>
              <a:rect b="b" l="l" r="r" t="t"/>
              <a:pathLst>
                <a:path extrusionOk="0" h="31601" w="29988">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8"/>
            <p:cNvSpPr/>
            <p:nvPr/>
          </p:nvSpPr>
          <p:spPr>
            <a:xfrm>
              <a:off x="4457325" y="1852275"/>
              <a:ext cx="678950" cy="764175"/>
            </a:xfrm>
            <a:custGeom>
              <a:rect b="b" l="l" r="r" t="t"/>
              <a:pathLst>
                <a:path extrusionOk="0" h="30567" w="27158">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8"/>
            <p:cNvSpPr/>
            <p:nvPr/>
          </p:nvSpPr>
          <p:spPr>
            <a:xfrm>
              <a:off x="4618875" y="1826425"/>
              <a:ext cx="592450" cy="671775"/>
            </a:xfrm>
            <a:custGeom>
              <a:rect b="b" l="l" r="r" t="t"/>
              <a:pathLst>
                <a:path extrusionOk="0" h="26871" w="23698">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8"/>
            <p:cNvSpPr/>
            <p:nvPr/>
          </p:nvSpPr>
          <p:spPr>
            <a:xfrm>
              <a:off x="3470900" y="797525"/>
              <a:ext cx="701000" cy="811650"/>
            </a:xfrm>
            <a:custGeom>
              <a:rect b="b" l="l" r="r" t="t"/>
              <a:pathLst>
                <a:path extrusionOk="0" h="32466" w="2804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8"/>
            <p:cNvSpPr/>
            <p:nvPr/>
          </p:nvSpPr>
          <p:spPr>
            <a:xfrm>
              <a:off x="3470900" y="998850"/>
              <a:ext cx="699900" cy="610325"/>
            </a:xfrm>
            <a:custGeom>
              <a:rect b="b" l="l" r="r" t="t"/>
              <a:pathLst>
                <a:path extrusionOk="0" h="24413" w="27996">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8"/>
            <p:cNvSpPr/>
            <p:nvPr/>
          </p:nvSpPr>
          <p:spPr>
            <a:xfrm>
              <a:off x="3437950" y="797525"/>
              <a:ext cx="767350" cy="404400"/>
            </a:xfrm>
            <a:custGeom>
              <a:rect b="b" l="l" r="r" t="t"/>
              <a:pathLst>
                <a:path extrusionOk="0" h="16176" w="30694">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7" name="Google Shape;1117;p58"/>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5</a:t>
            </a:r>
            <a:r>
              <a:rPr lang="en" sz="1000"/>
              <a:t>/7</a:t>
            </a:r>
            <a:endParaRPr sz="1000"/>
          </a:p>
        </p:txBody>
      </p:sp>
      <p:sp>
        <p:nvSpPr>
          <p:cNvPr id="1118" name="Google Shape;1118;p58"/>
          <p:cNvSpPr txBox="1"/>
          <p:nvPr>
            <p:ph idx="1" type="body"/>
          </p:nvPr>
        </p:nvSpPr>
        <p:spPr>
          <a:xfrm>
            <a:off x="265025" y="1324175"/>
            <a:ext cx="8781600" cy="12477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AutoNum type="arabicPeriod" startAt="7"/>
            </a:pPr>
            <a:r>
              <a:rPr lang="en" sz="1400"/>
              <a:t>Determine the most appropriate lag variable, using autocorrelation plots.</a:t>
            </a:r>
            <a:endParaRPr sz="1400"/>
          </a:p>
          <a:p>
            <a:pPr indent="-317500" lvl="0" marL="457200" rtl="0" algn="l">
              <a:lnSpc>
                <a:spcPct val="200000"/>
              </a:lnSpc>
              <a:spcBef>
                <a:spcPts val="0"/>
              </a:spcBef>
              <a:spcAft>
                <a:spcPts val="0"/>
              </a:spcAft>
              <a:buClr>
                <a:schemeClr val="accent2"/>
              </a:buClr>
              <a:buSzPts val="1400"/>
              <a:buAutoNum type="arabicPeriod" startAt="7"/>
            </a:pPr>
            <a:r>
              <a:rPr lang="en" sz="1400">
                <a:solidFill>
                  <a:schemeClr val="accent2"/>
                </a:solidFill>
              </a:rPr>
              <a:t>Perform Autoregression on both the original and differenced data. Choose the one with higher R2 value. (It was the latter for the “00 - 19” variable)</a:t>
            </a:r>
            <a:endParaRPr>
              <a:solidFill>
                <a:srgbClr val="434343"/>
              </a:solidFill>
            </a:endParaRPr>
          </a:p>
        </p:txBody>
      </p:sp>
      <p:pic>
        <p:nvPicPr>
          <p:cNvPr id="1119" name="Google Shape;1119;p58"/>
          <p:cNvPicPr preferRelativeResize="0"/>
          <p:nvPr/>
        </p:nvPicPr>
        <p:blipFill>
          <a:blip r:embed="rId3">
            <a:alphaModFix/>
          </a:blip>
          <a:stretch>
            <a:fillRect/>
          </a:stretch>
        </p:blipFill>
        <p:spPr>
          <a:xfrm>
            <a:off x="975943" y="2771925"/>
            <a:ext cx="2610375" cy="1752225"/>
          </a:xfrm>
          <a:prstGeom prst="rect">
            <a:avLst/>
          </a:prstGeom>
          <a:noFill/>
          <a:ln>
            <a:noFill/>
          </a:ln>
        </p:spPr>
      </p:pic>
      <p:pic>
        <p:nvPicPr>
          <p:cNvPr id="1120" name="Google Shape;1120;p58"/>
          <p:cNvPicPr preferRelativeResize="0"/>
          <p:nvPr/>
        </p:nvPicPr>
        <p:blipFill>
          <a:blip r:embed="rId4">
            <a:alphaModFix/>
          </a:blip>
          <a:stretch>
            <a:fillRect/>
          </a:stretch>
        </p:blipFill>
        <p:spPr>
          <a:xfrm>
            <a:off x="2231450" y="3924195"/>
            <a:ext cx="1571700" cy="1019080"/>
          </a:xfrm>
          <a:prstGeom prst="rect">
            <a:avLst/>
          </a:prstGeom>
          <a:noFill/>
          <a:ln>
            <a:noFill/>
          </a:ln>
        </p:spPr>
      </p:pic>
      <p:pic>
        <p:nvPicPr>
          <p:cNvPr id="1121" name="Google Shape;1121;p58"/>
          <p:cNvPicPr preferRelativeResize="0"/>
          <p:nvPr/>
        </p:nvPicPr>
        <p:blipFill>
          <a:blip r:embed="rId5">
            <a:alphaModFix/>
          </a:blip>
          <a:stretch>
            <a:fillRect/>
          </a:stretch>
        </p:blipFill>
        <p:spPr>
          <a:xfrm>
            <a:off x="5825450" y="3409160"/>
            <a:ext cx="2437549" cy="1468864"/>
          </a:xfrm>
          <a:prstGeom prst="rect">
            <a:avLst/>
          </a:prstGeom>
          <a:noFill/>
          <a:ln>
            <a:noFill/>
          </a:ln>
        </p:spPr>
      </p:pic>
      <p:pic>
        <p:nvPicPr>
          <p:cNvPr id="1122" name="Google Shape;1122;p58"/>
          <p:cNvPicPr preferRelativeResize="0"/>
          <p:nvPr/>
        </p:nvPicPr>
        <p:blipFill>
          <a:blip r:embed="rId6">
            <a:alphaModFix/>
          </a:blip>
          <a:stretch>
            <a:fillRect/>
          </a:stretch>
        </p:blipFill>
        <p:spPr>
          <a:xfrm>
            <a:off x="4671950" y="2771925"/>
            <a:ext cx="2437550" cy="1511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59"/>
          <p:cNvSpPr txBox="1"/>
          <p:nvPr>
            <p:ph type="ctrTitle"/>
          </p:nvPr>
        </p:nvSpPr>
        <p:spPr>
          <a:xfrm>
            <a:off x="5676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TIME-SERIES</a:t>
            </a:r>
            <a:br>
              <a:rPr lang="en"/>
            </a:br>
            <a:r>
              <a:rPr lang="en"/>
              <a:t>FORECASTING</a:t>
            </a:r>
            <a:endParaRPr/>
          </a:p>
        </p:txBody>
      </p:sp>
      <p:grpSp>
        <p:nvGrpSpPr>
          <p:cNvPr id="1128" name="Google Shape;1128;p59"/>
          <p:cNvGrpSpPr/>
          <p:nvPr/>
        </p:nvGrpSpPr>
        <p:grpSpPr>
          <a:xfrm>
            <a:off x="7871092" y="210624"/>
            <a:ext cx="891954" cy="1113562"/>
            <a:chOff x="2399200" y="797525"/>
            <a:chExt cx="3020500" cy="3770950"/>
          </a:xfrm>
        </p:grpSpPr>
        <p:sp>
          <p:nvSpPr>
            <p:cNvPr id="1129" name="Google Shape;1129;p59"/>
            <p:cNvSpPr/>
            <p:nvPr/>
          </p:nvSpPr>
          <p:spPr>
            <a:xfrm>
              <a:off x="2399600" y="1135300"/>
              <a:ext cx="3020100" cy="3433175"/>
            </a:xfrm>
            <a:custGeom>
              <a:rect b="b" l="l" r="r" t="t"/>
              <a:pathLst>
                <a:path extrusionOk="0" h="137327" w="120804">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9"/>
            <p:cNvSpPr/>
            <p:nvPr/>
          </p:nvSpPr>
          <p:spPr>
            <a:xfrm>
              <a:off x="2512800" y="1362100"/>
              <a:ext cx="2616100" cy="3062650"/>
            </a:xfrm>
            <a:custGeom>
              <a:rect b="b" l="l" r="r" t="t"/>
              <a:pathLst>
                <a:path extrusionOk="0" h="122506" w="104644">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9"/>
            <p:cNvSpPr/>
            <p:nvPr/>
          </p:nvSpPr>
          <p:spPr>
            <a:xfrm>
              <a:off x="2980425" y="1916425"/>
              <a:ext cx="1731275" cy="2120825"/>
            </a:xfrm>
            <a:custGeom>
              <a:rect b="b" l="l" r="r" t="t"/>
              <a:pathLst>
                <a:path extrusionOk="0" h="84833" w="69251">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9"/>
            <p:cNvSpPr/>
            <p:nvPr/>
          </p:nvSpPr>
          <p:spPr>
            <a:xfrm>
              <a:off x="3669425" y="2345100"/>
              <a:ext cx="939900" cy="758650"/>
            </a:xfrm>
            <a:custGeom>
              <a:rect b="b" l="l" r="r" t="t"/>
              <a:pathLst>
                <a:path extrusionOk="0" h="30346" w="37596">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9"/>
            <p:cNvSpPr/>
            <p:nvPr/>
          </p:nvSpPr>
          <p:spPr>
            <a:xfrm>
              <a:off x="3752800" y="2825875"/>
              <a:ext cx="159775" cy="182200"/>
            </a:xfrm>
            <a:custGeom>
              <a:rect b="b" l="l" r="r" t="t"/>
              <a:pathLst>
                <a:path extrusionOk="0" h="7288" w="6391">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9"/>
            <p:cNvSpPr/>
            <p:nvPr/>
          </p:nvSpPr>
          <p:spPr>
            <a:xfrm>
              <a:off x="3725275" y="2725550"/>
              <a:ext cx="189225" cy="81350"/>
            </a:xfrm>
            <a:custGeom>
              <a:rect b="b" l="l" r="r" t="t"/>
              <a:pathLst>
                <a:path extrusionOk="0" h="3254" w="7569">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9"/>
            <p:cNvSpPr/>
            <p:nvPr/>
          </p:nvSpPr>
          <p:spPr>
            <a:xfrm>
              <a:off x="3918350" y="2897625"/>
              <a:ext cx="96575" cy="197375"/>
            </a:xfrm>
            <a:custGeom>
              <a:rect b="b" l="l" r="r" t="t"/>
              <a:pathLst>
                <a:path extrusionOk="0" h="7895" w="3863">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9"/>
            <p:cNvSpPr/>
            <p:nvPr/>
          </p:nvSpPr>
          <p:spPr>
            <a:xfrm>
              <a:off x="3942400" y="2345100"/>
              <a:ext cx="666925" cy="580075"/>
            </a:xfrm>
            <a:custGeom>
              <a:rect b="b" l="l" r="r" t="t"/>
              <a:pathLst>
                <a:path extrusionOk="0" h="23203" w="26677">
                  <a:moveTo>
                    <a:pt x="26677" y="0"/>
                  </a:moveTo>
                  <a:lnTo>
                    <a:pt x="24785" y="1101"/>
                  </a:lnTo>
                  <a:lnTo>
                    <a:pt x="1" y="23202"/>
                  </a:lnTo>
                  <a:lnTo>
                    <a:pt x="1893" y="22101"/>
                  </a:lnTo>
                  <a:lnTo>
                    <a:pt x="26677" y="0"/>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9"/>
            <p:cNvSpPr/>
            <p:nvPr/>
          </p:nvSpPr>
          <p:spPr>
            <a:xfrm>
              <a:off x="3669050" y="2372625"/>
              <a:ext cx="892975" cy="731425"/>
            </a:xfrm>
            <a:custGeom>
              <a:rect b="b" l="l" r="r" t="t"/>
              <a:pathLst>
                <a:path extrusionOk="0" h="29257" w="35719">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9"/>
            <p:cNvSpPr/>
            <p:nvPr/>
          </p:nvSpPr>
          <p:spPr>
            <a:xfrm>
              <a:off x="2399600" y="1135300"/>
              <a:ext cx="3020100" cy="3433175"/>
            </a:xfrm>
            <a:custGeom>
              <a:rect b="b" l="l" r="r" t="t"/>
              <a:pathLst>
                <a:path extrusionOk="0" h="137327" w="120804">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9"/>
            <p:cNvSpPr/>
            <p:nvPr/>
          </p:nvSpPr>
          <p:spPr>
            <a:xfrm>
              <a:off x="2630300" y="1733625"/>
              <a:ext cx="1192700" cy="2406725"/>
            </a:xfrm>
            <a:custGeom>
              <a:rect b="b" l="l" r="r" t="t"/>
              <a:pathLst>
                <a:path extrusionOk="0" h="96269" w="47708">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9"/>
            <p:cNvSpPr/>
            <p:nvPr/>
          </p:nvSpPr>
          <p:spPr>
            <a:xfrm>
              <a:off x="3588000" y="4003850"/>
              <a:ext cx="917025" cy="268075"/>
            </a:xfrm>
            <a:custGeom>
              <a:rect b="b" l="l" r="r" t="t"/>
              <a:pathLst>
                <a:path extrusionOk="0" h="10723" w="36681">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9"/>
            <p:cNvSpPr/>
            <p:nvPr/>
          </p:nvSpPr>
          <p:spPr>
            <a:xfrm>
              <a:off x="2748550" y="1135275"/>
              <a:ext cx="1483525" cy="536725"/>
            </a:xfrm>
            <a:custGeom>
              <a:rect b="b" l="l" r="r" t="t"/>
              <a:pathLst>
                <a:path extrusionOk="0" h="21469" w="59341">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9"/>
            <p:cNvSpPr/>
            <p:nvPr/>
          </p:nvSpPr>
          <p:spPr>
            <a:xfrm>
              <a:off x="3594975" y="1298575"/>
              <a:ext cx="1824725" cy="3189575"/>
            </a:xfrm>
            <a:custGeom>
              <a:rect b="b" l="l" r="r" t="t"/>
              <a:pathLst>
                <a:path extrusionOk="0" h="127583" w="72989">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9"/>
            <p:cNvSpPr/>
            <p:nvPr/>
          </p:nvSpPr>
          <p:spPr>
            <a:xfrm>
              <a:off x="2399200" y="1508825"/>
              <a:ext cx="2383075" cy="3059625"/>
            </a:xfrm>
            <a:custGeom>
              <a:rect b="b" l="l" r="r" t="t"/>
              <a:pathLst>
                <a:path extrusionOk="0" h="122385" w="95323">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9"/>
            <p:cNvSpPr/>
            <p:nvPr/>
          </p:nvSpPr>
          <p:spPr>
            <a:xfrm>
              <a:off x="4457325" y="1826425"/>
              <a:ext cx="749700" cy="790025"/>
            </a:xfrm>
            <a:custGeom>
              <a:rect b="b" l="l" r="r" t="t"/>
              <a:pathLst>
                <a:path extrusionOk="0" h="31601" w="29988">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9"/>
            <p:cNvSpPr/>
            <p:nvPr/>
          </p:nvSpPr>
          <p:spPr>
            <a:xfrm>
              <a:off x="4457325" y="1852275"/>
              <a:ext cx="678950" cy="764175"/>
            </a:xfrm>
            <a:custGeom>
              <a:rect b="b" l="l" r="r" t="t"/>
              <a:pathLst>
                <a:path extrusionOk="0" h="30567" w="27158">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9"/>
            <p:cNvSpPr/>
            <p:nvPr/>
          </p:nvSpPr>
          <p:spPr>
            <a:xfrm>
              <a:off x="4618875" y="1826425"/>
              <a:ext cx="592450" cy="671775"/>
            </a:xfrm>
            <a:custGeom>
              <a:rect b="b" l="l" r="r" t="t"/>
              <a:pathLst>
                <a:path extrusionOk="0" h="26871" w="23698">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9"/>
            <p:cNvSpPr/>
            <p:nvPr/>
          </p:nvSpPr>
          <p:spPr>
            <a:xfrm>
              <a:off x="3470900" y="797525"/>
              <a:ext cx="701000" cy="811650"/>
            </a:xfrm>
            <a:custGeom>
              <a:rect b="b" l="l" r="r" t="t"/>
              <a:pathLst>
                <a:path extrusionOk="0" h="32466" w="2804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9"/>
            <p:cNvSpPr/>
            <p:nvPr/>
          </p:nvSpPr>
          <p:spPr>
            <a:xfrm>
              <a:off x="3470900" y="998850"/>
              <a:ext cx="699900" cy="610325"/>
            </a:xfrm>
            <a:custGeom>
              <a:rect b="b" l="l" r="r" t="t"/>
              <a:pathLst>
                <a:path extrusionOk="0" h="24413" w="27996">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9"/>
            <p:cNvSpPr/>
            <p:nvPr/>
          </p:nvSpPr>
          <p:spPr>
            <a:xfrm>
              <a:off x="3437950" y="797525"/>
              <a:ext cx="767350" cy="404400"/>
            </a:xfrm>
            <a:custGeom>
              <a:rect b="b" l="l" r="r" t="t"/>
              <a:pathLst>
                <a:path extrusionOk="0" h="16176" w="30694">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0" name="Google Shape;1150;p59"/>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6</a:t>
            </a:r>
            <a:r>
              <a:rPr lang="en" sz="1000"/>
              <a:t>/7</a:t>
            </a:r>
            <a:endParaRPr sz="1000"/>
          </a:p>
        </p:txBody>
      </p:sp>
      <p:sp>
        <p:nvSpPr>
          <p:cNvPr id="1151" name="Google Shape;1151;p59"/>
          <p:cNvSpPr txBox="1"/>
          <p:nvPr>
            <p:ph idx="1" type="body"/>
          </p:nvPr>
        </p:nvSpPr>
        <p:spPr>
          <a:xfrm>
            <a:off x="265025" y="1324175"/>
            <a:ext cx="8781600" cy="18099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accent2"/>
              </a:buClr>
              <a:buSzPts val="1400"/>
              <a:buAutoNum type="arabicPeriod" startAt="9"/>
            </a:pPr>
            <a:r>
              <a:rPr lang="en" sz="1400">
                <a:solidFill>
                  <a:schemeClr val="accent2"/>
                </a:solidFill>
              </a:rPr>
              <a:t>Lastly, we tried ARIMA optimised with grid search hyperparameter tuning </a:t>
            </a:r>
            <a:r>
              <a:rPr lang="en" sz="1400">
                <a:solidFill>
                  <a:schemeClr val="accent2"/>
                </a:solidFill>
              </a:rPr>
              <a:t>[TS7]</a:t>
            </a:r>
            <a:r>
              <a:rPr lang="en" sz="1400">
                <a:solidFill>
                  <a:schemeClr val="accent2"/>
                </a:solidFill>
              </a:rPr>
              <a:t>, and found that ARIMA with optimal hyperparameters is still weaker than Autoregression for our dataset.</a:t>
            </a:r>
            <a:endParaRPr>
              <a:solidFill>
                <a:srgbClr val="434343"/>
              </a:solidFill>
            </a:endParaRPr>
          </a:p>
        </p:txBody>
      </p:sp>
      <p:pic>
        <p:nvPicPr>
          <p:cNvPr id="1152" name="Google Shape;1152;p59"/>
          <p:cNvPicPr preferRelativeResize="0"/>
          <p:nvPr/>
        </p:nvPicPr>
        <p:blipFill rotWithShape="1">
          <a:blip r:embed="rId3">
            <a:alphaModFix/>
          </a:blip>
          <a:srcRect b="0" l="0" r="0" t="43709"/>
          <a:stretch/>
        </p:blipFill>
        <p:spPr>
          <a:xfrm>
            <a:off x="888875" y="2128950"/>
            <a:ext cx="2675500" cy="2895300"/>
          </a:xfrm>
          <a:prstGeom prst="rect">
            <a:avLst/>
          </a:prstGeom>
          <a:noFill/>
          <a:ln>
            <a:noFill/>
          </a:ln>
        </p:spPr>
      </p:pic>
      <p:pic>
        <p:nvPicPr>
          <p:cNvPr id="1153" name="Google Shape;1153;p59"/>
          <p:cNvPicPr preferRelativeResize="0"/>
          <p:nvPr/>
        </p:nvPicPr>
        <p:blipFill>
          <a:blip r:embed="rId4">
            <a:alphaModFix/>
          </a:blip>
          <a:stretch>
            <a:fillRect/>
          </a:stretch>
        </p:blipFill>
        <p:spPr>
          <a:xfrm>
            <a:off x="4657725" y="2525401"/>
            <a:ext cx="3411325" cy="2006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60"/>
          <p:cNvSpPr txBox="1"/>
          <p:nvPr>
            <p:ph type="ctrTitle"/>
          </p:nvPr>
        </p:nvSpPr>
        <p:spPr>
          <a:xfrm>
            <a:off x="5676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TIME-SERIES</a:t>
            </a:r>
            <a:br>
              <a:rPr lang="en"/>
            </a:br>
            <a:r>
              <a:rPr lang="en"/>
              <a:t>FORECASTING</a:t>
            </a:r>
            <a:endParaRPr/>
          </a:p>
        </p:txBody>
      </p:sp>
      <p:grpSp>
        <p:nvGrpSpPr>
          <p:cNvPr id="1159" name="Google Shape;1159;p60"/>
          <p:cNvGrpSpPr/>
          <p:nvPr/>
        </p:nvGrpSpPr>
        <p:grpSpPr>
          <a:xfrm>
            <a:off x="7871092" y="210624"/>
            <a:ext cx="891954" cy="1113562"/>
            <a:chOff x="2399200" y="797525"/>
            <a:chExt cx="3020500" cy="3770950"/>
          </a:xfrm>
        </p:grpSpPr>
        <p:sp>
          <p:nvSpPr>
            <p:cNvPr id="1160" name="Google Shape;1160;p60"/>
            <p:cNvSpPr/>
            <p:nvPr/>
          </p:nvSpPr>
          <p:spPr>
            <a:xfrm>
              <a:off x="2399600" y="1135300"/>
              <a:ext cx="3020100" cy="3433175"/>
            </a:xfrm>
            <a:custGeom>
              <a:rect b="b" l="l" r="r" t="t"/>
              <a:pathLst>
                <a:path extrusionOk="0" h="137327" w="120804">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0"/>
            <p:cNvSpPr/>
            <p:nvPr/>
          </p:nvSpPr>
          <p:spPr>
            <a:xfrm>
              <a:off x="2512800" y="1362100"/>
              <a:ext cx="2616100" cy="3062650"/>
            </a:xfrm>
            <a:custGeom>
              <a:rect b="b" l="l" r="r" t="t"/>
              <a:pathLst>
                <a:path extrusionOk="0" h="122506" w="104644">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0"/>
            <p:cNvSpPr/>
            <p:nvPr/>
          </p:nvSpPr>
          <p:spPr>
            <a:xfrm>
              <a:off x="2980425" y="1916425"/>
              <a:ext cx="1731275" cy="2120825"/>
            </a:xfrm>
            <a:custGeom>
              <a:rect b="b" l="l" r="r" t="t"/>
              <a:pathLst>
                <a:path extrusionOk="0" h="84833" w="69251">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0"/>
            <p:cNvSpPr/>
            <p:nvPr/>
          </p:nvSpPr>
          <p:spPr>
            <a:xfrm>
              <a:off x="3669425" y="2345100"/>
              <a:ext cx="939900" cy="758650"/>
            </a:xfrm>
            <a:custGeom>
              <a:rect b="b" l="l" r="r" t="t"/>
              <a:pathLst>
                <a:path extrusionOk="0" h="30346" w="37596">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0"/>
            <p:cNvSpPr/>
            <p:nvPr/>
          </p:nvSpPr>
          <p:spPr>
            <a:xfrm>
              <a:off x="3752800" y="2825875"/>
              <a:ext cx="159775" cy="182200"/>
            </a:xfrm>
            <a:custGeom>
              <a:rect b="b" l="l" r="r" t="t"/>
              <a:pathLst>
                <a:path extrusionOk="0" h="7288" w="6391">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0"/>
            <p:cNvSpPr/>
            <p:nvPr/>
          </p:nvSpPr>
          <p:spPr>
            <a:xfrm>
              <a:off x="3725275" y="2725550"/>
              <a:ext cx="189225" cy="81350"/>
            </a:xfrm>
            <a:custGeom>
              <a:rect b="b" l="l" r="r" t="t"/>
              <a:pathLst>
                <a:path extrusionOk="0" h="3254" w="7569">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0"/>
            <p:cNvSpPr/>
            <p:nvPr/>
          </p:nvSpPr>
          <p:spPr>
            <a:xfrm>
              <a:off x="3918350" y="2897625"/>
              <a:ext cx="96575" cy="197375"/>
            </a:xfrm>
            <a:custGeom>
              <a:rect b="b" l="l" r="r" t="t"/>
              <a:pathLst>
                <a:path extrusionOk="0" h="7895" w="3863">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0"/>
            <p:cNvSpPr/>
            <p:nvPr/>
          </p:nvSpPr>
          <p:spPr>
            <a:xfrm>
              <a:off x="3942400" y="2345100"/>
              <a:ext cx="666925" cy="580075"/>
            </a:xfrm>
            <a:custGeom>
              <a:rect b="b" l="l" r="r" t="t"/>
              <a:pathLst>
                <a:path extrusionOk="0" h="23203" w="26677">
                  <a:moveTo>
                    <a:pt x="26677" y="0"/>
                  </a:moveTo>
                  <a:lnTo>
                    <a:pt x="24785" y="1101"/>
                  </a:lnTo>
                  <a:lnTo>
                    <a:pt x="1" y="23202"/>
                  </a:lnTo>
                  <a:lnTo>
                    <a:pt x="1893" y="22101"/>
                  </a:lnTo>
                  <a:lnTo>
                    <a:pt x="26677" y="0"/>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0"/>
            <p:cNvSpPr/>
            <p:nvPr/>
          </p:nvSpPr>
          <p:spPr>
            <a:xfrm>
              <a:off x="3669050" y="2372625"/>
              <a:ext cx="892975" cy="731425"/>
            </a:xfrm>
            <a:custGeom>
              <a:rect b="b" l="l" r="r" t="t"/>
              <a:pathLst>
                <a:path extrusionOk="0" h="29257" w="35719">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0"/>
            <p:cNvSpPr/>
            <p:nvPr/>
          </p:nvSpPr>
          <p:spPr>
            <a:xfrm>
              <a:off x="2399600" y="1135300"/>
              <a:ext cx="3020100" cy="3433175"/>
            </a:xfrm>
            <a:custGeom>
              <a:rect b="b" l="l" r="r" t="t"/>
              <a:pathLst>
                <a:path extrusionOk="0" h="137327" w="120804">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0"/>
            <p:cNvSpPr/>
            <p:nvPr/>
          </p:nvSpPr>
          <p:spPr>
            <a:xfrm>
              <a:off x="2630300" y="1733625"/>
              <a:ext cx="1192700" cy="2406725"/>
            </a:xfrm>
            <a:custGeom>
              <a:rect b="b" l="l" r="r" t="t"/>
              <a:pathLst>
                <a:path extrusionOk="0" h="96269" w="47708">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0"/>
            <p:cNvSpPr/>
            <p:nvPr/>
          </p:nvSpPr>
          <p:spPr>
            <a:xfrm>
              <a:off x="3588000" y="4003850"/>
              <a:ext cx="917025" cy="268075"/>
            </a:xfrm>
            <a:custGeom>
              <a:rect b="b" l="l" r="r" t="t"/>
              <a:pathLst>
                <a:path extrusionOk="0" h="10723" w="36681">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0"/>
            <p:cNvSpPr/>
            <p:nvPr/>
          </p:nvSpPr>
          <p:spPr>
            <a:xfrm>
              <a:off x="2748550" y="1135275"/>
              <a:ext cx="1483525" cy="536725"/>
            </a:xfrm>
            <a:custGeom>
              <a:rect b="b" l="l" r="r" t="t"/>
              <a:pathLst>
                <a:path extrusionOk="0" h="21469" w="59341">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0"/>
            <p:cNvSpPr/>
            <p:nvPr/>
          </p:nvSpPr>
          <p:spPr>
            <a:xfrm>
              <a:off x="3594975" y="1298575"/>
              <a:ext cx="1824725" cy="3189575"/>
            </a:xfrm>
            <a:custGeom>
              <a:rect b="b" l="l" r="r" t="t"/>
              <a:pathLst>
                <a:path extrusionOk="0" h="127583" w="72989">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0"/>
            <p:cNvSpPr/>
            <p:nvPr/>
          </p:nvSpPr>
          <p:spPr>
            <a:xfrm>
              <a:off x="2399200" y="1508825"/>
              <a:ext cx="2383075" cy="3059625"/>
            </a:xfrm>
            <a:custGeom>
              <a:rect b="b" l="l" r="r" t="t"/>
              <a:pathLst>
                <a:path extrusionOk="0" h="122385" w="95323">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0"/>
            <p:cNvSpPr/>
            <p:nvPr/>
          </p:nvSpPr>
          <p:spPr>
            <a:xfrm>
              <a:off x="4457325" y="1826425"/>
              <a:ext cx="749700" cy="790025"/>
            </a:xfrm>
            <a:custGeom>
              <a:rect b="b" l="l" r="r" t="t"/>
              <a:pathLst>
                <a:path extrusionOk="0" h="31601" w="29988">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0"/>
            <p:cNvSpPr/>
            <p:nvPr/>
          </p:nvSpPr>
          <p:spPr>
            <a:xfrm>
              <a:off x="4457325" y="1852275"/>
              <a:ext cx="678950" cy="764175"/>
            </a:xfrm>
            <a:custGeom>
              <a:rect b="b" l="l" r="r" t="t"/>
              <a:pathLst>
                <a:path extrusionOk="0" h="30567" w="27158">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0"/>
            <p:cNvSpPr/>
            <p:nvPr/>
          </p:nvSpPr>
          <p:spPr>
            <a:xfrm>
              <a:off x="4618875" y="1826425"/>
              <a:ext cx="592450" cy="671775"/>
            </a:xfrm>
            <a:custGeom>
              <a:rect b="b" l="l" r="r" t="t"/>
              <a:pathLst>
                <a:path extrusionOk="0" h="26871" w="23698">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0"/>
            <p:cNvSpPr/>
            <p:nvPr/>
          </p:nvSpPr>
          <p:spPr>
            <a:xfrm>
              <a:off x="3470900" y="797525"/>
              <a:ext cx="701000" cy="811650"/>
            </a:xfrm>
            <a:custGeom>
              <a:rect b="b" l="l" r="r" t="t"/>
              <a:pathLst>
                <a:path extrusionOk="0" h="32466" w="2804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0"/>
            <p:cNvSpPr/>
            <p:nvPr/>
          </p:nvSpPr>
          <p:spPr>
            <a:xfrm>
              <a:off x="3470900" y="998850"/>
              <a:ext cx="699900" cy="610325"/>
            </a:xfrm>
            <a:custGeom>
              <a:rect b="b" l="l" r="r" t="t"/>
              <a:pathLst>
                <a:path extrusionOk="0" h="24413" w="27996">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0"/>
            <p:cNvSpPr/>
            <p:nvPr/>
          </p:nvSpPr>
          <p:spPr>
            <a:xfrm>
              <a:off x="3437950" y="797525"/>
              <a:ext cx="767350" cy="404400"/>
            </a:xfrm>
            <a:custGeom>
              <a:rect b="b" l="l" r="r" t="t"/>
              <a:pathLst>
                <a:path extrusionOk="0" h="16176" w="30694">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60"/>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7</a:t>
            </a:r>
            <a:r>
              <a:rPr lang="en" sz="1000"/>
              <a:t>/7</a:t>
            </a:r>
            <a:endParaRPr sz="1000"/>
          </a:p>
        </p:txBody>
      </p:sp>
      <p:sp>
        <p:nvSpPr>
          <p:cNvPr id="1182" name="Google Shape;1182;p60"/>
          <p:cNvSpPr txBox="1"/>
          <p:nvPr>
            <p:ph idx="1" type="body"/>
          </p:nvPr>
        </p:nvSpPr>
        <p:spPr>
          <a:xfrm>
            <a:off x="265025" y="1324175"/>
            <a:ext cx="8781600" cy="18099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accent2"/>
              </a:buClr>
              <a:buSzPts val="1400"/>
              <a:buAutoNum type="arabicPeriod" startAt="10"/>
            </a:pPr>
            <a:r>
              <a:rPr lang="en" sz="1400">
                <a:solidFill>
                  <a:schemeClr val="accent2"/>
                </a:solidFill>
              </a:rPr>
              <a:t>We hence used autoregression with appropriate variable transformation (log / log + diff / no change) to fit the rest of the forecasting models to generate predicted subzone demographic data in 2025.</a:t>
            </a:r>
            <a:endParaRPr sz="1400">
              <a:solidFill>
                <a:schemeClr val="accent2"/>
              </a:solidFill>
            </a:endParaRPr>
          </a:p>
          <a:p>
            <a:pPr indent="-317500" lvl="1" marL="914400" rtl="0" algn="l">
              <a:lnSpc>
                <a:spcPct val="200000"/>
              </a:lnSpc>
              <a:spcBef>
                <a:spcPts val="0"/>
              </a:spcBef>
              <a:spcAft>
                <a:spcPts val="0"/>
              </a:spcAft>
              <a:buClr>
                <a:srgbClr val="434343"/>
              </a:buClr>
              <a:buSzPts val="1400"/>
              <a:buAutoNum type="alphaLcPeriod"/>
            </a:pPr>
            <a:r>
              <a:rPr lang="en" sz="1400">
                <a:solidFill>
                  <a:srgbClr val="434343"/>
                </a:solidFill>
              </a:rPr>
              <a:t>Learnt how to reverse variable transformations before exporting results (from step 6) [TS8]</a:t>
            </a:r>
            <a:endParaRPr sz="1400">
              <a:solidFill>
                <a:srgbClr val="434343"/>
              </a:solidFill>
            </a:endParaRPr>
          </a:p>
        </p:txBody>
      </p:sp>
      <p:pic>
        <p:nvPicPr>
          <p:cNvPr id="1183" name="Google Shape;1183;p60"/>
          <p:cNvPicPr preferRelativeResize="0"/>
          <p:nvPr/>
        </p:nvPicPr>
        <p:blipFill>
          <a:blip r:embed="rId3">
            <a:alphaModFix amt="5000"/>
          </a:blip>
          <a:stretch>
            <a:fillRect/>
          </a:stretch>
        </p:blipFill>
        <p:spPr>
          <a:xfrm>
            <a:off x="4237300" y="2936800"/>
            <a:ext cx="4725573" cy="1539950"/>
          </a:xfrm>
          <a:prstGeom prst="rect">
            <a:avLst/>
          </a:prstGeom>
          <a:noFill/>
          <a:ln>
            <a:noFill/>
          </a:ln>
        </p:spPr>
      </p:pic>
      <p:pic>
        <p:nvPicPr>
          <p:cNvPr id="1184" name="Google Shape;1184;p60"/>
          <p:cNvPicPr preferRelativeResize="0"/>
          <p:nvPr/>
        </p:nvPicPr>
        <p:blipFill>
          <a:blip r:embed="rId4">
            <a:alphaModFix/>
          </a:blip>
          <a:stretch>
            <a:fillRect/>
          </a:stretch>
        </p:blipFill>
        <p:spPr>
          <a:xfrm>
            <a:off x="481725" y="2733438"/>
            <a:ext cx="3203775" cy="1843000"/>
          </a:xfrm>
          <a:prstGeom prst="rect">
            <a:avLst/>
          </a:prstGeom>
          <a:noFill/>
          <a:ln>
            <a:noFill/>
          </a:ln>
        </p:spPr>
      </p:pic>
      <p:pic>
        <p:nvPicPr>
          <p:cNvPr id="1185" name="Google Shape;1185;p60"/>
          <p:cNvPicPr preferRelativeResize="0"/>
          <p:nvPr/>
        </p:nvPicPr>
        <p:blipFill>
          <a:blip r:embed="rId5">
            <a:alphaModFix/>
          </a:blip>
          <a:stretch>
            <a:fillRect/>
          </a:stretch>
        </p:blipFill>
        <p:spPr>
          <a:xfrm>
            <a:off x="196575" y="4398525"/>
            <a:ext cx="3814826" cy="494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61"/>
          <p:cNvSpPr txBox="1"/>
          <p:nvPr>
            <p:ph type="ctrTitle"/>
          </p:nvPr>
        </p:nvSpPr>
        <p:spPr>
          <a:xfrm>
            <a:off x="5676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TIME-SERIES</a:t>
            </a:r>
            <a:br>
              <a:rPr lang="en"/>
            </a:br>
            <a:r>
              <a:rPr lang="en"/>
              <a:t>FORECASTING</a:t>
            </a:r>
            <a:endParaRPr/>
          </a:p>
        </p:txBody>
      </p:sp>
      <p:grpSp>
        <p:nvGrpSpPr>
          <p:cNvPr id="1191" name="Google Shape;1191;p61"/>
          <p:cNvGrpSpPr/>
          <p:nvPr/>
        </p:nvGrpSpPr>
        <p:grpSpPr>
          <a:xfrm>
            <a:off x="7871092" y="210624"/>
            <a:ext cx="891954" cy="1113562"/>
            <a:chOff x="2399200" y="797525"/>
            <a:chExt cx="3020500" cy="3770950"/>
          </a:xfrm>
        </p:grpSpPr>
        <p:sp>
          <p:nvSpPr>
            <p:cNvPr id="1192" name="Google Shape;1192;p61"/>
            <p:cNvSpPr/>
            <p:nvPr/>
          </p:nvSpPr>
          <p:spPr>
            <a:xfrm>
              <a:off x="2399600" y="1135300"/>
              <a:ext cx="3020100" cy="3433175"/>
            </a:xfrm>
            <a:custGeom>
              <a:rect b="b" l="l" r="r" t="t"/>
              <a:pathLst>
                <a:path extrusionOk="0" h="137327" w="120804">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1"/>
            <p:cNvSpPr/>
            <p:nvPr/>
          </p:nvSpPr>
          <p:spPr>
            <a:xfrm>
              <a:off x="2512800" y="1362100"/>
              <a:ext cx="2616100" cy="3062650"/>
            </a:xfrm>
            <a:custGeom>
              <a:rect b="b" l="l" r="r" t="t"/>
              <a:pathLst>
                <a:path extrusionOk="0" h="122506" w="104644">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1"/>
            <p:cNvSpPr/>
            <p:nvPr/>
          </p:nvSpPr>
          <p:spPr>
            <a:xfrm>
              <a:off x="2980425" y="1916425"/>
              <a:ext cx="1731275" cy="2120825"/>
            </a:xfrm>
            <a:custGeom>
              <a:rect b="b" l="l" r="r" t="t"/>
              <a:pathLst>
                <a:path extrusionOk="0" h="84833" w="69251">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1"/>
            <p:cNvSpPr/>
            <p:nvPr/>
          </p:nvSpPr>
          <p:spPr>
            <a:xfrm>
              <a:off x="3669425" y="2345100"/>
              <a:ext cx="939900" cy="758650"/>
            </a:xfrm>
            <a:custGeom>
              <a:rect b="b" l="l" r="r" t="t"/>
              <a:pathLst>
                <a:path extrusionOk="0" h="30346" w="37596">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1"/>
            <p:cNvSpPr/>
            <p:nvPr/>
          </p:nvSpPr>
          <p:spPr>
            <a:xfrm>
              <a:off x="3752800" y="2825875"/>
              <a:ext cx="159775" cy="182200"/>
            </a:xfrm>
            <a:custGeom>
              <a:rect b="b" l="l" r="r" t="t"/>
              <a:pathLst>
                <a:path extrusionOk="0" h="7288" w="6391">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1"/>
            <p:cNvSpPr/>
            <p:nvPr/>
          </p:nvSpPr>
          <p:spPr>
            <a:xfrm>
              <a:off x="3725275" y="2725550"/>
              <a:ext cx="189225" cy="81350"/>
            </a:xfrm>
            <a:custGeom>
              <a:rect b="b" l="l" r="r" t="t"/>
              <a:pathLst>
                <a:path extrusionOk="0" h="3254" w="7569">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1"/>
            <p:cNvSpPr/>
            <p:nvPr/>
          </p:nvSpPr>
          <p:spPr>
            <a:xfrm>
              <a:off x="3918350" y="2897625"/>
              <a:ext cx="96575" cy="197375"/>
            </a:xfrm>
            <a:custGeom>
              <a:rect b="b" l="l" r="r" t="t"/>
              <a:pathLst>
                <a:path extrusionOk="0" h="7895" w="3863">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1"/>
            <p:cNvSpPr/>
            <p:nvPr/>
          </p:nvSpPr>
          <p:spPr>
            <a:xfrm>
              <a:off x="3942400" y="2345100"/>
              <a:ext cx="666925" cy="580075"/>
            </a:xfrm>
            <a:custGeom>
              <a:rect b="b" l="l" r="r" t="t"/>
              <a:pathLst>
                <a:path extrusionOk="0" h="23203" w="26677">
                  <a:moveTo>
                    <a:pt x="26677" y="0"/>
                  </a:moveTo>
                  <a:lnTo>
                    <a:pt x="24785" y="1101"/>
                  </a:lnTo>
                  <a:lnTo>
                    <a:pt x="1" y="23202"/>
                  </a:lnTo>
                  <a:lnTo>
                    <a:pt x="1893" y="22101"/>
                  </a:lnTo>
                  <a:lnTo>
                    <a:pt x="26677" y="0"/>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1"/>
            <p:cNvSpPr/>
            <p:nvPr/>
          </p:nvSpPr>
          <p:spPr>
            <a:xfrm>
              <a:off x="3669050" y="2372625"/>
              <a:ext cx="892975" cy="731425"/>
            </a:xfrm>
            <a:custGeom>
              <a:rect b="b" l="l" r="r" t="t"/>
              <a:pathLst>
                <a:path extrusionOk="0" h="29257" w="35719">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1"/>
            <p:cNvSpPr/>
            <p:nvPr/>
          </p:nvSpPr>
          <p:spPr>
            <a:xfrm>
              <a:off x="2399600" y="1135300"/>
              <a:ext cx="3020100" cy="3433175"/>
            </a:xfrm>
            <a:custGeom>
              <a:rect b="b" l="l" r="r" t="t"/>
              <a:pathLst>
                <a:path extrusionOk="0" h="137327" w="120804">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1"/>
            <p:cNvSpPr/>
            <p:nvPr/>
          </p:nvSpPr>
          <p:spPr>
            <a:xfrm>
              <a:off x="2630300" y="1733625"/>
              <a:ext cx="1192700" cy="2406725"/>
            </a:xfrm>
            <a:custGeom>
              <a:rect b="b" l="l" r="r" t="t"/>
              <a:pathLst>
                <a:path extrusionOk="0" h="96269" w="47708">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1"/>
            <p:cNvSpPr/>
            <p:nvPr/>
          </p:nvSpPr>
          <p:spPr>
            <a:xfrm>
              <a:off x="3588000" y="4003850"/>
              <a:ext cx="917025" cy="268075"/>
            </a:xfrm>
            <a:custGeom>
              <a:rect b="b" l="l" r="r" t="t"/>
              <a:pathLst>
                <a:path extrusionOk="0" h="10723" w="36681">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1"/>
            <p:cNvSpPr/>
            <p:nvPr/>
          </p:nvSpPr>
          <p:spPr>
            <a:xfrm>
              <a:off x="2748550" y="1135275"/>
              <a:ext cx="1483525" cy="536725"/>
            </a:xfrm>
            <a:custGeom>
              <a:rect b="b" l="l" r="r" t="t"/>
              <a:pathLst>
                <a:path extrusionOk="0" h="21469" w="59341">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1"/>
            <p:cNvSpPr/>
            <p:nvPr/>
          </p:nvSpPr>
          <p:spPr>
            <a:xfrm>
              <a:off x="3594975" y="1298575"/>
              <a:ext cx="1824725" cy="3189575"/>
            </a:xfrm>
            <a:custGeom>
              <a:rect b="b" l="l" r="r" t="t"/>
              <a:pathLst>
                <a:path extrusionOk="0" h="127583" w="72989">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1"/>
            <p:cNvSpPr/>
            <p:nvPr/>
          </p:nvSpPr>
          <p:spPr>
            <a:xfrm>
              <a:off x="2399200" y="1508825"/>
              <a:ext cx="2383075" cy="3059625"/>
            </a:xfrm>
            <a:custGeom>
              <a:rect b="b" l="l" r="r" t="t"/>
              <a:pathLst>
                <a:path extrusionOk="0" h="122385" w="95323">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1"/>
            <p:cNvSpPr/>
            <p:nvPr/>
          </p:nvSpPr>
          <p:spPr>
            <a:xfrm>
              <a:off x="4457325" y="1826425"/>
              <a:ext cx="749700" cy="790025"/>
            </a:xfrm>
            <a:custGeom>
              <a:rect b="b" l="l" r="r" t="t"/>
              <a:pathLst>
                <a:path extrusionOk="0" h="31601" w="29988">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1"/>
            <p:cNvSpPr/>
            <p:nvPr/>
          </p:nvSpPr>
          <p:spPr>
            <a:xfrm>
              <a:off x="4457325" y="1852275"/>
              <a:ext cx="678950" cy="764175"/>
            </a:xfrm>
            <a:custGeom>
              <a:rect b="b" l="l" r="r" t="t"/>
              <a:pathLst>
                <a:path extrusionOk="0" h="30567" w="27158">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1"/>
            <p:cNvSpPr/>
            <p:nvPr/>
          </p:nvSpPr>
          <p:spPr>
            <a:xfrm>
              <a:off x="4618875" y="1826425"/>
              <a:ext cx="592450" cy="671775"/>
            </a:xfrm>
            <a:custGeom>
              <a:rect b="b" l="l" r="r" t="t"/>
              <a:pathLst>
                <a:path extrusionOk="0" h="26871" w="23698">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1"/>
            <p:cNvSpPr/>
            <p:nvPr/>
          </p:nvSpPr>
          <p:spPr>
            <a:xfrm>
              <a:off x="3470900" y="797525"/>
              <a:ext cx="701000" cy="811650"/>
            </a:xfrm>
            <a:custGeom>
              <a:rect b="b" l="l" r="r" t="t"/>
              <a:pathLst>
                <a:path extrusionOk="0" h="32466" w="2804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1"/>
            <p:cNvSpPr/>
            <p:nvPr/>
          </p:nvSpPr>
          <p:spPr>
            <a:xfrm>
              <a:off x="3470900" y="998850"/>
              <a:ext cx="699900" cy="610325"/>
            </a:xfrm>
            <a:custGeom>
              <a:rect b="b" l="l" r="r" t="t"/>
              <a:pathLst>
                <a:path extrusionOk="0" h="24413" w="27996">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1"/>
            <p:cNvSpPr/>
            <p:nvPr/>
          </p:nvSpPr>
          <p:spPr>
            <a:xfrm>
              <a:off x="3437950" y="797525"/>
              <a:ext cx="767350" cy="404400"/>
            </a:xfrm>
            <a:custGeom>
              <a:rect b="b" l="l" r="r" t="t"/>
              <a:pathLst>
                <a:path extrusionOk="0" h="16176" w="30694">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3" name="Google Shape;1213;p61"/>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7</a:t>
            </a:r>
            <a:r>
              <a:rPr lang="en" sz="1000"/>
              <a:t>/7</a:t>
            </a:r>
            <a:endParaRPr sz="1000"/>
          </a:p>
        </p:txBody>
      </p:sp>
      <p:sp>
        <p:nvSpPr>
          <p:cNvPr id="1214" name="Google Shape;1214;p61"/>
          <p:cNvSpPr txBox="1"/>
          <p:nvPr>
            <p:ph idx="1" type="body"/>
          </p:nvPr>
        </p:nvSpPr>
        <p:spPr>
          <a:xfrm>
            <a:off x="265025" y="1324175"/>
            <a:ext cx="8781600" cy="18099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AutoNum type="arabicPeriod" startAt="10"/>
            </a:pPr>
            <a:r>
              <a:rPr lang="en" sz="1400"/>
              <a:t>We hence used autoregression with appropriate variable transformation (log / log + diff / no change) to fit the rest of the forecasting models to generate predicted subzone demographic data in 2025.</a:t>
            </a:r>
            <a:endParaRPr sz="1400"/>
          </a:p>
          <a:p>
            <a:pPr indent="-317500" lvl="1" marL="914400" rtl="0" algn="l">
              <a:lnSpc>
                <a:spcPct val="200000"/>
              </a:lnSpc>
              <a:spcBef>
                <a:spcPts val="0"/>
              </a:spcBef>
              <a:spcAft>
                <a:spcPts val="0"/>
              </a:spcAft>
              <a:buClr>
                <a:schemeClr val="accent2"/>
              </a:buClr>
              <a:buSzPts val="1400"/>
              <a:buAutoNum type="alphaLcPeriod"/>
            </a:pPr>
            <a:r>
              <a:rPr lang="en" sz="1400">
                <a:solidFill>
                  <a:schemeClr val="accent2"/>
                </a:solidFill>
              </a:rPr>
              <a:t>Learnt how to reverse variable transformations before exporting results (from step 6) [TS8]</a:t>
            </a:r>
            <a:endParaRPr sz="1400">
              <a:solidFill>
                <a:schemeClr val="accent2"/>
              </a:solidFill>
            </a:endParaRPr>
          </a:p>
        </p:txBody>
      </p:sp>
      <p:pic>
        <p:nvPicPr>
          <p:cNvPr id="1215" name="Google Shape;1215;p61"/>
          <p:cNvPicPr preferRelativeResize="0"/>
          <p:nvPr/>
        </p:nvPicPr>
        <p:blipFill>
          <a:blip r:embed="rId3">
            <a:alphaModFix/>
          </a:blip>
          <a:stretch>
            <a:fillRect/>
          </a:stretch>
        </p:blipFill>
        <p:spPr>
          <a:xfrm>
            <a:off x="4237300" y="2936800"/>
            <a:ext cx="4725573" cy="1539950"/>
          </a:xfrm>
          <a:prstGeom prst="rect">
            <a:avLst/>
          </a:prstGeom>
          <a:noFill/>
          <a:ln>
            <a:noFill/>
          </a:ln>
        </p:spPr>
      </p:pic>
      <p:pic>
        <p:nvPicPr>
          <p:cNvPr id="1216" name="Google Shape;1216;p61"/>
          <p:cNvPicPr preferRelativeResize="0"/>
          <p:nvPr/>
        </p:nvPicPr>
        <p:blipFill>
          <a:blip r:embed="rId4">
            <a:alphaModFix/>
          </a:blip>
          <a:stretch>
            <a:fillRect/>
          </a:stretch>
        </p:blipFill>
        <p:spPr>
          <a:xfrm>
            <a:off x="481725" y="2733438"/>
            <a:ext cx="3203775" cy="1843000"/>
          </a:xfrm>
          <a:prstGeom prst="rect">
            <a:avLst/>
          </a:prstGeom>
          <a:noFill/>
          <a:ln>
            <a:noFill/>
          </a:ln>
        </p:spPr>
      </p:pic>
      <p:pic>
        <p:nvPicPr>
          <p:cNvPr id="1217" name="Google Shape;1217;p61"/>
          <p:cNvPicPr preferRelativeResize="0"/>
          <p:nvPr/>
        </p:nvPicPr>
        <p:blipFill>
          <a:blip r:embed="rId5">
            <a:alphaModFix/>
          </a:blip>
          <a:stretch>
            <a:fillRect/>
          </a:stretch>
        </p:blipFill>
        <p:spPr>
          <a:xfrm>
            <a:off x="196575" y="4398525"/>
            <a:ext cx="3814826" cy="494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62"/>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REGRESSION</a:t>
            </a:r>
            <a:endParaRPr/>
          </a:p>
        </p:txBody>
      </p:sp>
      <p:sp>
        <p:nvSpPr>
          <p:cNvPr id="1223" name="Google Shape;1223;p62"/>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1</a:t>
            </a:r>
            <a:r>
              <a:rPr lang="en" sz="1000"/>
              <a:t>/5</a:t>
            </a:r>
            <a:endParaRPr sz="1000"/>
          </a:p>
        </p:txBody>
      </p:sp>
      <p:sp>
        <p:nvSpPr>
          <p:cNvPr id="1224" name="Google Shape;1224;p62"/>
          <p:cNvSpPr txBox="1"/>
          <p:nvPr>
            <p:ph idx="1" type="body"/>
          </p:nvPr>
        </p:nvSpPr>
        <p:spPr>
          <a:xfrm>
            <a:off x="265025" y="1324175"/>
            <a:ext cx="8781600" cy="12477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accent2"/>
              </a:buClr>
              <a:buSzPts val="1400"/>
              <a:buAutoNum type="arabicPeriod"/>
            </a:pPr>
            <a:r>
              <a:rPr lang="en" sz="1400">
                <a:solidFill>
                  <a:schemeClr val="accent2"/>
                </a:solidFill>
              </a:rPr>
              <a:t>Perform univariate regression by using variable in the dataset  to predict weekly number of tap ins and tap out by subzone (TAP_IN_TAP_OUT_VOLUME_WEEKLY).</a:t>
            </a:r>
            <a:endParaRPr>
              <a:solidFill>
                <a:schemeClr val="accent2"/>
              </a:solidFill>
            </a:endParaRPr>
          </a:p>
        </p:txBody>
      </p:sp>
      <p:pic>
        <p:nvPicPr>
          <p:cNvPr id="1225" name="Google Shape;1225;p62"/>
          <p:cNvPicPr preferRelativeResize="0"/>
          <p:nvPr/>
        </p:nvPicPr>
        <p:blipFill>
          <a:blip r:embed="rId3">
            <a:alphaModFix/>
          </a:blip>
          <a:stretch>
            <a:fillRect/>
          </a:stretch>
        </p:blipFill>
        <p:spPr>
          <a:xfrm>
            <a:off x="341225" y="2176075"/>
            <a:ext cx="8476450" cy="2856125"/>
          </a:xfrm>
          <a:prstGeom prst="rect">
            <a:avLst/>
          </a:prstGeom>
          <a:noFill/>
          <a:ln>
            <a:noFill/>
          </a:ln>
        </p:spPr>
      </p:pic>
      <p:grpSp>
        <p:nvGrpSpPr>
          <p:cNvPr id="1226" name="Google Shape;1226;p62"/>
          <p:cNvGrpSpPr/>
          <p:nvPr/>
        </p:nvGrpSpPr>
        <p:grpSpPr>
          <a:xfrm>
            <a:off x="7997447" y="210620"/>
            <a:ext cx="680584" cy="1222676"/>
            <a:chOff x="2733050" y="950400"/>
            <a:chExt cx="2328375" cy="4182950"/>
          </a:xfrm>
        </p:grpSpPr>
        <p:sp>
          <p:nvSpPr>
            <p:cNvPr id="1227" name="Google Shape;1227;p62"/>
            <p:cNvSpPr/>
            <p:nvPr/>
          </p:nvSpPr>
          <p:spPr>
            <a:xfrm>
              <a:off x="2838500" y="2909425"/>
              <a:ext cx="1290050" cy="1513975"/>
            </a:xfrm>
            <a:custGeom>
              <a:rect b="b" l="l" r="r" t="t"/>
              <a:pathLst>
                <a:path extrusionOk="0" h="60559" w="51602">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2"/>
            <p:cNvSpPr/>
            <p:nvPr/>
          </p:nvSpPr>
          <p:spPr>
            <a:xfrm>
              <a:off x="4111850" y="2908275"/>
              <a:ext cx="834425" cy="1379425"/>
            </a:xfrm>
            <a:custGeom>
              <a:rect b="b" l="l" r="r" t="t"/>
              <a:pathLst>
                <a:path extrusionOk="0" h="55177" w="33377">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2"/>
            <p:cNvSpPr/>
            <p:nvPr/>
          </p:nvSpPr>
          <p:spPr>
            <a:xfrm>
              <a:off x="3222750" y="3241325"/>
              <a:ext cx="634750" cy="1892025"/>
            </a:xfrm>
            <a:custGeom>
              <a:rect b="b" l="l" r="r" t="t"/>
              <a:pathLst>
                <a:path extrusionOk="0" h="75681" w="2539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2"/>
            <p:cNvSpPr/>
            <p:nvPr/>
          </p:nvSpPr>
          <p:spPr>
            <a:xfrm>
              <a:off x="2733050" y="950400"/>
              <a:ext cx="2328375" cy="3178700"/>
            </a:xfrm>
            <a:custGeom>
              <a:rect b="b" l="l" r="r" t="t"/>
              <a:pathLst>
                <a:path extrusionOk="0" h="127148" w="93135">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2"/>
            <p:cNvSpPr/>
            <p:nvPr/>
          </p:nvSpPr>
          <p:spPr>
            <a:xfrm>
              <a:off x="3001750" y="1104950"/>
              <a:ext cx="2059675" cy="3023900"/>
            </a:xfrm>
            <a:custGeom>
              <a:rect b="b" l="l" r="r" t="t"/>
              <a:pathLst>
                <a:path extrusionOk="0" h="120956" w="82387">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2"/>
            <p:cNvSpPr/>
            <p:nvPr/>
          </p:nvSpPr>
          <p:spPr>
            <a:xfrm>
              <a:off x="3349550" y="2627250"/>
              <a:ext cx="1487000" cy="912675"/>
            </a:xfrm>
            <a:custGeom>
              <a:rect b="b" l="l" r="r" t="t"/>
              <a:pathLst>
                <a:path extrusionOk="0" h="36507" w="5948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2"/>
            <p:cNvSpPr/>
            <p:nvPr/>
          </p:nvSpPr>
          <p:spPr>
            <a:xfrm>
              <a:off x="3468975" y="2722925"/>
              <a:ext cx="317975" cy="679950"/>
            </a:xfrm>
            <a:custGeom>
              <a:rect b="b" l="l" r="r" t="t"/>
              <a:pathLst>
                <a:path extrusionOk="0" h="27198" w="12719">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2"/>
            <p:cNvSpPr/>
            <p:nvPr/>
          </p:nvSpPr>
          <p:spPr>
            <a:xfrm>
              <a:off x="3934250" y="2258800"/>
              <a:ext cx="317975" cy="875375"/>
            </a:xfrm>
            <a:custGeom>
              <a:rect b="b" l="l" r="r" t="t"/>
              <a:pathLst>
                <a:path extrusionOk="0" h="35015" w="12719">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2"/>
            <p:cNvSpPr/>
            <p:nvPr/>
          </p:nvSpPr>
          <p:spPr>
            <a:xfrm>
              <a:off x="4399925" y="1792350"/>
              <a:ext cx="317975" cy="1072725"/>
            </a:xfrm>
            <a:custGeom>
              <a:rect b="b" l="l" r="r" t="t"/>
              <a:pathLst>
                <a:path extrusionOk="0" h="42909" w="12719">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2"/>
            <p:cNvSpPr/>
            <p:nvPr/>
          </p:nvSpPr>
          <p:spPr>
            <a:xfrm>
              <a:off x="3535275" y="1382050"/>
              <a:ext cx="846450" cy="750475"/>
            </a:xfrm>
            <a:custGeom>
              <a:rect b="b" l="l" r="r" t="t"/>
              <a:pathLst>
                <a:path extrusionOk="0" h="30019" w="33858">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2"/>
            <p:cNvSpPr/>
            <p:nvPr/>
          </p:nvSpPr>
          <p:spPr>
            <a:xfrm>
              <a:off x="3255725" y="1227125"/>
              <a:ext cx="1101575" cy="693800"/>
            </a:xfrm>
            <a:custGeom>
              <a:rect b="b" l="l" r="r" t="t"/>
              <a:pathLst>
                <a:path extrusionOk="0" h="27752" w="44063">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62"/>
          <p:cNvSpPr/>
          <p:nvPr/>
        </p:nvSpPr>
        <p:spPr>
          <a:xfrm>
            <a:off x="3915875" y="2128950"/>
            <a:ext cx="4900200" cy="356100"/>
          </a:xfrm>
          <a:prstGeom prst="roundRect">
            <a:avLst>
              <a:gd fmla="val 16667" name="adj"/>
            </a:avLst>
          </a:prstGeom>
          <a:noFill/>
          <a:ln cap="flat" cmpd="sng" w="38100">
            <a:solidFill>
              <a:srgbClr val="45898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63"/>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REGRESSION</a:t>
            </a:r>
            <a:endParaRPr/>
          </a:p>
        </p:txBody>
      </p:sp>
      <p:sp>
        <p:nvSpPr>
          <p:cNvPr id="1244" name="Google Shape;1244;p63"/>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2</a:t>
            </a:r>
            <a:r>
              <a:rPr lang="en" sz="1000"/>
              <a:t>/5</a:t>
            </a:r>
            <a:endParaRPr sz="1000"/>
          </a:p>
        </p:txBody>
      </p:sp>
      <p:sp>
        <p:nvSpPr>
          <p:cNvPr id="1245" name="Google Shape;1245;p63"/>
          <p:cNvSpPr txBox="1"/>
          <p:nvPr>
            <p:ph idx="1" type="body"/>
          </p:nvPr>
        </p:nvSpPr>
        <p:spPr>
          <a:xfrm>
            <a:off x="265025" y="1324175"/>
            <a:ext cx="8781600" cy="12477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accent2"/>
              </a:buClr>
              <a:buSzPts val="1400"/>
              <a:buAutoNum type="arabicPeriod" startAt="2"/>
            </a:pPr>
            <a:r>
              <a:rPr lang="en" sz="1400">
                <a:solidFill>
                  <a:schemeClr val="accent2"/>
                </a:solidFill>
              </a:rPr>
              <a:t>Split data into train and test sets. One quarter of the data falls into the test set.</a:t>
            </a:r>
            <a:endParaRPr sz="1400">
              <a:solidFill>
                <a:schemeClr val="accent2"/>
              </a:solidFill>
            </a:endParaRPr>
          </a:p>
          <a:p>
            <a:pPr indent="-317500" lvl="0" marL="457200" rtl="0" algn="l">
              <a:lnSpc>
                <a:spcPct val="200000"/>
              </a:lnSpc>
              <a:spcBef>
                <a:spcPts val="0"/>
              </a:spcBef>
              <a:spcAft>
                <a:spcPts val="0"/>
              </a:spcAft>
              <a:buClr>
                <a:srgbClr val="434343"/>
              </a:buClr>
              <a:buSzPts val="1400"/>
              <a:buAutoNum type="arabicPeriod" startAt="2"/>
            </a:pPr>
            <a:r>
              <a:rPr lang="en" sz="1400">
                <a:solidFill>
                  <a:srgbClr val="434343"/>
                </a:solidFill>
              </a:rPr>
              <a:t>Create regression model using train data.</a:t>
            </a:r>
            <a:endParaRPr sz="1400">
              <a:solidFill>
                <a:srgbClr val="434343"/>
              </a:solidFill>
            </a:endParaRPr>
          </a:p>
          <a:p>
            <a:pPr indent="-317500" lvl="0" marL="457200" rtl="0" algn="l">
              <a:lnSpc>
                <a:spcPct val="200000"/>
              </a:lnSpc>
              <a:spcBef>
                <a:spcPts val="0"/>
              </a:spcBef>
              <a:spcAft>
                <a:spcPts val="0"/>
              </a:spcAft>
              <a:buClr>
                <a:srgbClr val="434343"/>
              </a:buClr>
              <a:buSzPts val="1400"/>
              <a:buAutoNum type="arabicPeriod" startAt="2"/>
            </a:pPr>
            <a:r>
              <a:rPr lang="en" sz="1400">
                <a:solidFill>
                  <a:srgbClr val="434343"/>
                </a:solidFill>
              </a:rPr>
              <a:t>Apply regression model on test data.</a:t>
            </a:r>
            <a:endParaRPr sz="1400">
              <a:solidFill>
                <a:srgbClr val="434343"/>
              </a:solidFill>
            </a:endParaRPr>
          </a:p>
          <a:p>
            <a:pPr indent="0" lvl="0" marL="0" rtl="0" algn="l">
              <a:lnSpc>
                <a:spcPct val="200000"/>
              </a:lnSpc>
              <a:spcBef>
                <a:spcPts val="1600"/>
              </a:spcBef>
              <a:spcAft>
                <a:spcPts val="1600"/>
              </a:spcAft>
              <a:buNone/>
            </a:pPr>
            <a:r>
              <a:t/>
            </a:r>
            <a:endParaRPr sz="1400">
              <a:solidFill>
                <a:schemeClr val="accent2"/>
              </a:solidFill>
            </a:endParaRPr>
          </a:p>
        </p:txBody>
      </p:sp>
      <p:pic>
        <p:nvPicPr>
          <p:cNvPr id="1246" name="Google Shape;1246;p63"/>
          <p:cNvPicPr preferRelativeResize="0"/>
          <p:nvPr/>
        </p:nvPicPr>
        <p:blipFill>
          <a:blip r:embed="rId3">
            <a:alphaModFix amt="5000"/>
          </a:blip>
          <a:stretch>
            <a:fillRect/>
          </a:stretch>
        </p:blipFill>
        <p:spPr>
          <a:xfrm>
            <a:off x="569825" y="2908750"/>
            <a:ext cx="3759643" cy="1971075"/>
          </a:xfrm>
          <a:prstGeom prst="rect">
            <a:avLst/>
          </a:prstGeom>
          <a:noFill/>
          <a:ln>
            <a:noFill/>
          </a:ln>
        </p:spPr>
      </p:pic>
      <p:pic>
        <p:nvPicPr>
          <p:cNvPr id="1247" name="Google Shape;1247;p63"/>
          <p:cNvPicPr preferRelativeResize="0"/>
          <p:nvPr/>
        </p:nvPicPr>
        <p:blipFill>
          <a:blip r:embed="rId4">
            <a:alphaModFix amt="5000"/>
          </a:blip>
          <a:stretch>
            <a:fillRect/>
          </a:stretch>
        </p:blipFill>
        <p:spPr>
          <a:xfrm>
            <a:off x="4763500" y="2909050"/>
            <a:ext cx="3866702" cy="1970474"/>
          </a:xfrm>
          <a:prstGeom prst="rect">
            <a:avLst/>
          </a:prstGeom>
          <a:noFill/>
          <a:ln>
            <a:noFill/>
          </a:ln>
        </p:spPr>
      </p:pic>
      <p:grpSp>
        <p:nvGrpSpPr>
          <p:cNvPr id="1248" name="Google Shape;1248;p63"/>
          <p:cNvGrpSpPr/>
          <p:nvPr/>
        </p:nvGrpSpPr>
        <p:grpSpPr>
          <a:xfrm>
            <a:off x="7997447" y="210620"/>
            <a:ext cx="680584" cy="1222676"/>
            <a:chOff x="2733050" y="950400"/>
            <a:chExt cx="2328375" cy="4182950"/>
          </a:xfrm>
        </p:grpSpPr>
        <p:sp>
          <p:nvSpPr>
            <p:cNvPr id="1249" name="Google Shape;1249;p63"/>
            <p:cNvSpPr/>
            <p:nvPr/>
          </p:nvSpPr>
          <p:spPr>
            <a:xfrm>
              <a:off x="2838500" y="2909425"/>
              <a:ext cx="1290050" cy="1513975"/>
            </a:xfrm>
            <a:custGeom>
              <a:rect b="b" l="l" r="r" t="t"/>
              <a:pathLst>
                <a:path extrusionOk="0" h="60559" w="51602">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3"/>
            <p:cNvSpPr/>
            <p:nvPr/>
          </p:nvSpPr>
          <p:spPr>
            <a:xfrm>
              <a:off x="4111850" y="2908275"/>
              <a:ext cx="834425" cy="1379425"/>
            </a:xfrm>
            <a:custGeom>
              <a:rect b="b" l="l" r="r" t="t"/>
              <a:pathLst>
                <a:path extrusionOk="0" h="55177" w="33377">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3"/>
            <p:cNvSpPr/>
            <p:nvPr/>
          </p:nvSpPr>
          <p:spPr>
            <a:xfrm>
              <a:off x="3222750" y="3241325"/>
              <a:ext cx="634750" cy="1892025"/>
            </a:xfrm>
            <a:custGeom>
              <a:rect b="b" l="l" r="r" t="t"/>
              <a:pathLst>
                <a:path extrusionOk="0" h="75681" w="2539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3"/>
            <p:cNvSpPr/>
            <p:nvPr/>
          </p:nvSpPr>
          <p:spPr>
            <a:xfrm>
              <a:off x="2733050" y="950400"/>
              <a:ext cx="2328375" cy="3178700"/>
            </a:xfrm>
            <a:custGeom>
              <a:rect b="b" l="l" r="r" t="t"/>
              <a:pathLst>
                <a:path extrusionOk="0" h="127148" w="93135">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3"/>
            <p:cNvSpPr/>
            <p:nvPr/>
          </p:nvSpPr>
          <p:spPr>
            <a:xfrm>
              <a:off x="3001750" y="1104950"/>
              <a:ext cx="2059675" cy="3023900"/>
            </a:xfrm>
            <a:custGeom>
              <a:rect b="b" l="l" r="r" t="t"/>
              <a:pathLst>
                <a:path extrusionOk="0" h="120956" w="82387">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3"/>
            <p:cNvSpPr/>
            <p:nvPr/>
          </p:nvSpPr>
          <p:spPr>
            <a:xfrm>
              <a:off x="3349550" y="2627250"/>
              <a:ext cx="1487000" cy="912675"/>
            </a:xfrm>
            <a:custGeom>
              <a:rect b="b" l="l" r="r" t="t"/>
              <a:pathLst>
                <a:path extrusionOk="0" h="36507" w="5948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3"/>
            <p:cNvSpPr/>
            <p:nvPr/>
          </p:nvSpPr>
          <p:spPr>
            <a:xfrm>
              <a:off x="3468975" y="2722925"/>
              <a:ext cx="317975" cy="679950"/>
            </a:xfrm>
            <a:custGeom>
              <a:rect b="b" l="l" r="r" t="t"/>
              <a:pathLst>
                <a:path extrusionOk="0" h="27198" w="12719">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3"/>
            <p:cNvSpPr/>
            <p:nvPr/>
          </p:nvSpPr>
          <p:spPr>
            <a:xfrm>
              <a:off x="3934250" y="2258800"/>
              <a:ext cx="317975" cy="875375"/>
            </a:xfrm>
            <a:custGeom>
              <a:rect b="b" l="l" r="r" t="t"/>
              <a:pathLst>
                <a:path extrusionOk="0" h="35015" w="12719">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3"/>
            <p:cNvSpPr/>
            <p:nvPr/>
          </p:nvSpPr>
          <p:spPr>
            <a:xfrm>
              <a:off x="4399925" y="1792350"/>
              <a:ext cx="317975" cy="1072725"/>
            </a:xfrm>
            <a:custGeom>
              <a:rect b="b" l="l" r="r" t="t"/>
              <a:pathLst>
                <a:path extrusionOk="0" h="42909" w="12719">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3"/>
            <p:cNvSpPr/>
            <p:nvPr/>
          </p:nvSpPr>
          <p:spPr>
            <a:xfrm>
              <a:off x="3535275" y="1382050"/>
              <a:ext cx="846450" cy="750475"/>
            </a:xfrm>
            <a:custGeom>
              <a:rect b="b" l="l" r="r" t="t"/>
              <a:pathLst>
                <a:path extrusionOk="0" h="30019" w="33858">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3"/>
            <p:cNvSpPr/>
            <p:nvPr/>
          </p:nvSpPr>
          <p:spPr>
            <a:xfrm>
              <a:off x="3255725" y="1227125"/>
              <a:ext cx="1101575" cy="693800"/>
            </a:xfrm>
            <a:custGeom>
              <a:rect b="b" l="l" r="r" t="t"/>
              <a:pathLst>
                <a:path extrusionOk="0" h="27752" w="44063">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64"/>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REGRESSION</a:t>
            </a:r>
            <a:endParaRPr/>
          </a:p>
        </p:txBody>
      </p:sp>
      <p:sp>
        <p:nvSpPr>
          <p:cNvPr id="1265" name="Google Shape;1265;p64"/>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2</a:t>
            </a:r>
            <a:r>
              <a:rPr lang="en" sz="1000"/>
              <a:t>/5</a:t>
            </a:r>
            <a:endParaRPr sz="1000"/>
          </a:p>
        </p:txBody>
      </p:sp>
      <p:sp>
        <p:nvSpPr>
          <p:cNvPr id="1266" name="Google Shape;1266;p64"/>
          <p:cNvSpPr txBox="1"/>
          <p:nvPr>
            <p:ph idx="1" type="body"/>
          </p:nvPr>
        </p:nvSpPr>
        <p:spPr>
          <a:xfrm>
            <a:off x="265025" y="1324175"/>
            <a:ext cx="8781600" cy="12477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AutoNum type="arabicPeriod" startAt="2"/>
            </a:pPr>
            <a:r>
              <a:rPr lang="en" sz="1400"/>
              <a:t>Split data into train and test sets. One quarter of the data falls into the test set.</a:t>
            </a:r>
            <a:endParaRPr sz="1400"/>
          </a:p>
          <a:p>
            <a:pPr indent="-317500" lvl="0" marL="457200" rtl="0" algn="l">
              <a:lnSpc>
                <a:spcPct val="200000"/>
              </a:lnSpc>
              <a:spcBef>
                <a:spcPts val="0"/>
              </a:spcBef>
              <a:spcAft>
                <a:spcPts val="0"/>
              </a:spcAft>
              <a:buClr>
                <a:schemeClr val="accent2"/>
              </a:buClr>
              <a:buSzPts val="1400"/>
              <a:buAutoNum type="arabicPeriod" startAt="2"/>
            </a:pPr>
            <a:r>
              <a:rPr lang="en" sz="1400">
                <a:solidFill>
                  <a:schemeClr val="accent2"/>
                </a:solidFill>
              </a:rPr>
              <a:t>Create regression model using train data.</a:t>
            </a:r>
            <a:endParaRPr sz="1400">
              <a:solidFill>
                <a:schemeClr val="accent2"/>
              </a:solidFill>
            </a:endParaRPr>
          </a:p>
          <a:p>
            <a:pPr indent="-317500" lvl="0" marL="457200" rtl="0" algn="l">
              <a:lnSpc>
                <a:spcPct val="200000"/>
              </a:lnSpc>
              <a:spcBef>
                <a:spcPts val="0"/>
              </a:spcBef>
              <a:spcAft>
                <a:spcPts val="0"/>
              </a:spcAft>
              <a:buClr>
                <a:srgbClr val="434343"/>
              </a:buClr>
              <a:buSzPts val="1400"/>
              <a:buAutoNum type="arabicPeriod" startAt="2"/>
            </a:pPr>
            <a:r>
              <a:rPr lang="en" sz="1400">
                <a:solidFill>
                  <a:srgbClr val="434343"/>
                </a:solidFill>
              </a:rPr>
              <a:t>Apply regression model on test data.</a:t>
            </a:r>
            <a:endParaRPr sz="1400">
              <a:solidFill>
                <a:srgbClr val="434343"/>
              </a:solidFill>
            </a:endParaRPr>
          </a:p>
          <a:p>
            <a:pPr indent="0" lvl="0" marL="0" rtl="0" algn="l">
              <a:lnSpc>
                <a:spcPct val="200000"/>
              </a:lnSpc>
              <a:spcBef>
                <a:spcPts val="1600"/>
              </a:spcBef>
              <a:spcAft>
                <a:spcPts val="1600"/>
              </a:spcAft>
              <a:buNone/>
            </a:pPr>
            <a:r>
              <a:t/>
            </a:r>
            <a:endParaRPr sz="1400">
              <a:solidFill>
                <a:schemeClr val="accent2"/>
              </a:solidFill>
            </a:endParaRPr>
          </a:p>
        </p:txBody>
      </p:sp>
      <p:pic>
        <p:nvPicPr>
          <p:cNvPr id="1267" name="Google Shape;1267;p64"/>
          <p:cNvPicPr preferRelativeResize="0"/>
          <p:nvPr/>
        </p:nvPicPr>
        <p:blipFill>
          <a:blip r:embed="rId3">
            <a:alphaModFix/>
          </a:blip>
          <a:stretch>
            <a:fillRect/>
          </a:stretch>
        </p:blipFill>
        <p:spPr>
          <a:xfrm>
            <a:off x="569825" y="2908750"/>
            <a:ext cx="3759643" cy="1971075"/>
          </a:xfrm>
          <a:prstGeom prst="rect">
            <a:avLst/>
          </a:prstGeom>
          <a:noFill/>
          <a:ln>
            <a:noFill/>
          </a:ln>
        </p:spPr>
      </p:pic>
      <p:pic>
        <p:nvPicPr>
          <p:cNvPr id="1268" name="Google Shape;1268;p64"/>
          <p:cNvPicPr preferRelativeResize="0"/>
          <p:nvPr/>
        </p:nvPicPr>
        <p:blipFill>
          <a:blip r:embed="rId4">
            <a:alphaModFix amt="5000"/>
          </a:blip>
          <a:stretch>
            <a:fillRect/>
          </a:stretch>
        </p:blipFill>
        <p:spPr>
          <a:xfrm>
            <a:off x="4800600" y="2909050"/>
            <a:ext cx="3891426" cy="1970474"/>
          </a:xfrm>
          <a:prstGeom prst="rect">
            <a:avLst/>
          </a:prstGeom>
          <a:noFill/>
          <a:ln>
            <a:noFill/>
          </a:ln>
        </p:spPr>
      </p:pic>
      <p:grpSp>
        <p:nvGrpSpPr>
          <p:cNvPr id="1269" name="Google Shape;1269;p64"/>
          <p:cNvGrpSpPr/>
          <p:nvPr/>
        </p:nvGrpSpPr>
        <p:grpSpPr>
          <a:xfrm>
            <a:off x="7997447" y="210620"/>
            <a:ext cx="680584" cy="1222676"/>
            <a:chOff x="2733050" y="950400"/>
            <a:chExt cx="2328375" cy="4182950"/>
          </a:xfrm>
        </p:grpSpPr>
        <p:sp>
          <p:nvSpPr>
            <p:cNvPr id="1270" name="Google Shape;1270;p64"/>
            <p:cNvSpPr/>
            <p:nvPr/>
          </p:nvSpPr>
          <p:spPr>
            <a:xfrm>
              <a:off x="2838500" y="2909425"/>
              <a:ext cx="1290050" cy="1513975"/>
            </a:xfrm>
            <a:custGeom>
              <a:rect b="b" l="l" r="r" t="t"/>
              <a:pathLst>
                <a:path extrusionOk="0" h="60559" w="51602">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4"/>
            <p:cNvSpPr/>
            <p:nvPr/>
          </p:nvSpPr>
          <p:spPr>
            <a:xfrm>
              <a:off x="4111850" y="2908275"/>
              <a:ext cx="834425" cy="1379425"/>
            </a:xfrm>
            <a:custGeom>
              <a:rect b="b" l="l" r="r" t="t"/>
              <a:pathLst>
                <a:path extrusionOk="0" h="55177" w="33377">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4"/>
            <p:cNvSpPr/>
            <p:nvPr/>
          </p:nvSpPr>
          <p:spPr>
            <a:xfrm>
              <a:off x="3222750" y="3241325"/>
              <a:ext cx="634750" cy="1892025"/>
            </a:xfrm>
            <a:custGeom>
              <a:rect b="b" l="l" r="r" t="t"/>
              <a:pathLst>
                <a:path extrusionOk="0" h="75681" w="2539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4"/>
            <p:cNvSpPr/>
            <p:nvPr/>
          </p:nvSpPr>
          <p:spPr>
            <a:xfrm>
              <a:off x="2733050" y="950400"/>
              <a:ext cx="2328375" cy="3178700"/>
            </a:xfrm>
            <a:custGeom>
              <a:rect b="b" l="l" r="r" t="t"/>
              <a:pathLst>
                <a:path extrusionOk="0" h="127148" w="93135">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4"/>
            <p:cNvSpPr/>
            <p:nvPr/>
          </p:nvSpPr>
          <p:spPr>
            <a:xfrm>
              <a:off x="3001750" y="1104950"/>
              <a:ext cx="2059675" cy="3023900"/>
            </a:xfrm>
            <a:custGeom>
              <a:rect b="b" l="l" r="r" t="t"/>
              <a:pathLst>
                <a:path extrusionOk="0" h="120956" w="82387">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4"/>
            <p:cNvSpPr/>
            <p:nvPr/>
          </p:nvSpPr>
          <p:spPr>
            <a:xfrm>
              <a:off x="3349550" y="2627250"/>
              <a:ext cx="1487000" cy="912675"/>
            </a:xfrm>
            <a:custGeom>
              <a:rect b="b" l="l" r="r" t="t"/>
              <a:pathLst>
                <a:path extrusionOk="0" h="36507" w="5948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4"/>
            <p:cNvSpPr/>
            <p:nvPr/>
          </p:nvSpPr>
          <p:spPr>
            <a:xfrm>
              <a:off x="3468975" y="2722925"/>
              <a:ext cx="317975" cy="679950"/>
            </a:xfrm>
            <a:custGeom>
              <a:rect b="b" l="l" r="r" t="t"/>
              <a:pathLst>
                <a:path extrusionOk="0" h="27198" w="12719">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4"/>
            <p:cNvSpPr/>
            <p:nvPr/>
          </p:nvSpPr>
          <p:spPr>
            <a:xfrm>
              <a:off x="3934250" y="2258800"/>
              <a:ext cx="317975" cy="875375"/>
            </a:xfrm>
            <a:custGeom>
              <a:rect b="b" l="l" r="r" t="t"/>
              <a:pathLst>
                <a:path extrusionOk="0" h="35015" w="12719">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4"/>
            <p:cNvSpPr/>
            <p:nvPr/>
          </p:nvSpPr>
          <p:spPr>
            <a:xfrm>
              <a:off x="4399925" y="1792350"/>
              <a:ext cx="317975" cy="1072725"/>
            </a:xfrm>
            <a:custGeom>
              <a:rect b="b" l="l" r="r" t="t"/>
              <a:pathLst>
                <a:path extrusionOk="0" h="42909" w="12719">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4"/>
            <p:cNvSpPr/>
            <p:nvPr/>
          </p:nvSpPr>
          <p:spPr>
            <a:xfrm>
              <a:off x="3535275" y="1382050"/>
              <a:ext cx="846450" cy="750475"/>
            </a:xfrm>
            <a:custGeom>
              <a:rect b="b" l="l" r="r" t="t"/>
              <a:pathLst>
                <a:path extrusionOk="0" h="30019" w="33858">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4"/>
            <p:cNvSpPr/>
            <p:nvPr/>
          </p:nvSpPr>
          <p:spPr>
            <a:xfrm>
              <a:off x="3255725" y="1227125"/>
              <a:ext cx="1101575" cy="693800"/>
            </a:xfrm>
            <a:custGeom>
              <a:rect b="b" l="l" r="r" t="t"/>
              <a:pathLst>
                <a:path extrusionOk="0" h="27752" w="44063">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a:t>
            </a:r>
            <a:endParaRPr/>
          </a:p>
          <a:p>
            <a:pPr indent="0" lvl="0" marL="0" rtl="0" algn="l">
              <a:spcBef>
                <a:spcPts val="0"/>
              </a:spcBef>
              <a:spcAft>
                <a:spcPts val="0"/>
              </a:spcAft>
              <a:buNone/>
            </a:pPr>
            <a:r>
              <a:rPr lang="en"/>
              <a:t>DEFINITION</a:t>
            </a:r>
            <a:endParaRPr/>
          </a:p>
        </p:txBody>
      </p:sp>
      <p:grpSp>
        <p:nvGrpSpPr>
          <p:cNvPr id="137" name="Google Shape;137;p20"/>
          <p:cNvGrpSpPr/>
          <p:nvPr/>
        </p:nvGrpSpPr>
        <p:grpSpPr>
          <a:xfrm>
            <a:off x="1650925" y="2578007"/>
            <a:ext cx="5842149" cy="2565450"/>
            <a:chOff x="1650925" y="2578007"/>
            <a:chExt cx="5842149" cy="2565450"/>
          </a:xfrm>
        </p:grpSpPr>
        <p:sp>
          <p:nvSpPr>
            <p:cNvPr id="138" name="Google Shape;138;p20"/>
            <p:cNvSpPr/>
            <p:nvPr/>
          </p:nvSpPr>
          <p:spPr>
            <a:xfrm>
              <a:off x="1650925" y="2578007"/>
              <a:ext cx="5842149" cy="2565450"/>
            </a:xfrm>
            <a:custGeom>
              <a:rect b="b" l="l" r="r" t="t"/>
              <a:pathLst>
                <a:path extrusionOk="0" h="90524" w="206145">
                  <a:moveTo>
                    <a:pt x="89690" y="1"/>
                  </a:moveTo>
                  <a:lnTo>
                    <a:pt x="0" y="90524"/>
                  </a:lnTo>
                  <a:lnTo>
                    <a:pt x="103073" y="90440"/>
                  </a:lnTo>
                  <a:lnTo>
                    <a:pt x="206145" y="90524"/>
                  </a:lnTo>
                  <a:lnTo>
                    <a:pt x="116455"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a:off x="4805869" y="2578007"/>
              <a:ext cx="2011063" cy="2565450"/>
            </a:xfrm>
            <a:custGeom>
              <a:rect b="b" l="l" r="r" t="t"/>
              <a:pathLst>
                <a:path extrusionOk="0" h="90524" w="70962">
                  <a:moveTo>
                    <a:pt x="1" y="1"/>
                  </a:moveTo>
                  <a:lnTo>
                    <a:pt x="64759" y="90524"/>
                  </a:lnTo>
                  <a:lnTo>
                    <a:pt x="70962" y="90524"/>
                  </a:lnTo>
                  <a:lnTo>
                    <a:pt x="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2327128" y="2578007"/>
              <a:ext cx="2011063" cy="2565450"/>
            </a:xfrm>
            <a:custGeom>
              <a:rect b="b" l="l" r="r" t="t"/>
              <a:pathLst>
                <a:path extrusionOk="0" h="90524" w="70962">
                  <a:moveTo>
                    <a:pt x="70628" y="1"/>
                  </a:moveTo>
                  <a:lnTo>
                    <a:pt x="0" y="90524"/>
                  </a:lnTo>
                  <a:lnTo>
                    <a:pt x="6204" y="90524"/>
                  </a:lnTo>
                  <a:lnTo>
                    <a:pt x="709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20"/>
            <p:cNvGrpSpPr/>
            <p:nvPr/>
          </p:nvGrpSpPr>
          <p:grpSpPr>
            <a:xfrm>
              <a:off x="4430982" y="2804419"/>
              <a:ext cx="282125" cy="2336724"/>
              <a:chOff x="4430982" y="2804419"/>
              <a:chExt cx="282125" cy="2336724"/>
            </a:xfrm>
          </p:grpSpPr>
          <p:sp>
            <p:nvSpPr>
              <p:cNvPr id="142" name="Google Shape;142;p20"/>
              <p:cNvSpPr/>
              <p:nvPr/>
            </p:nvSpPr>
            <p:spPr>
              <a:xfrm>
                <a:off x="4520736" y="3227912"/>
                <a:ext cx="128267" cy="354987"/>
              </a:xfrm>
              <a:custGeom>
                <a:rect b="b" l="l" r="r" t="t"/>
                <a:pathLst>
                  <a:path extrusionOk="0" h="12526" w="4526">
                    <a:moveTo>
                      <a:pt x="727" y="0"/>
                    </a:moveTo>
                    <a:lnTo>
                      <a:pt x="1" y="12525"/>
                    </a:lnTo>
                    <a:lnTo>
                      <a:pt x="4525" y="12525"/>
                    </a:lnTo>
                    <a:lnTo>
                      <a:pt x="40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a:off x="4430982" y="4517550"/>
                <a:ext cx="282125" cy="623593"/>
              </a:xfrm>
              <a:custGeom>
                <a:rect b="b" l="l" r="r" t="t"/>
                <a:pathLst>
                  <a:path extrusionOk="0" h="22004" w="9955">
                    <a:moveTo>
                      <a:pt x="1275" y="1"/>
                    </a:moveTo>
                    <a:lnTo>
                      <a:pt x="1" y="22003"/>
                    </a:lnTo>
                    <a:lnTo>
                      <a:pt x="9955" y="22003"/>
                    </a:lnTo>
                    <a:lnTo>
                      <a:pt x="90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4481598" y="3777918"/>
                <a:ext cx="195404" cy="483197"/>
              </a:xfrm>
              <a:custGeom>
                <a:rect b="b" l="l" r="r" t="t"/>
                <a:pathLst>
                  <a:path extrusionOk="0" h="17050" w="6895">
                    <a:moveTo>
                      <a:pt x="989" y="0"/>
                    </a:moveTo>
                    <a:lnTo>
                      <a:pt x="1" y="17050"/>
                    </a:lnTo>
                    <a:lnTo>
                      <a:pt x="6895" y="17050"/>
                    </a:lnTo>
                    <a:lnTo>
                      <a:pt x="61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4551117" y="2804419"/>
                <a:ext cx="76291" cy="252764"/>
              </a:xfrm>
              <a:custGeom>
                <a:rect b="b" l="l" r="r" t="t"/>
                <a:pathLst>
                  <a:path extrusionOk="0" h="8919" w="2692">
                    <a:moveTo>
                      <a:pt x="512" y="1"/>
                    </a:moveTo>
                    <a:lnTo>
                      <a:pt x="1" y="8918"/>
                    </a:lnTo>
                    <a:lnTo>
                      <a:pt x="2691" y="8918"/>
                    </a:lnTo>
                    <a:lnTo>
                      <a:pt x="23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 name="Google Shape;146;p20"/>
          <p:cNvGrpSpPr/>
          <p:nvPr/>
        </p:nvGrpSpPr>
        <p:grpSpPr>
          <a:xfrm>
            <a:off x="650100" y="1686800"/>
            <a:ext cx="7843800" cy="609600"/>
            <a:chOff x="650100" y="1686800"/>
            <a:chExt cx="7843800" cy="609600"/>
          </a:xfrm>
        </p:grpSpPr>
        <p:sp>
          <p:nvSpPr>
            <p:cNvPr id="147" name="Google Shape;147;p20"/>
            <p:cNvSpPr txBox="1"/>
            <p:nvPr/>
          </p:nvSpPr>
          <p:spPr>
            <a:xfrm>
              <a:off x="650100" y="1746450"/>
              <a:ext cx="7843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rgbClr val="FFFFFF"/>
                  </a:solidFill>
                  <a:latin typeface="Lato"/>
                  <a:ea typeface="Lato"/>
                  <a:cs typeface="Lato"/>
                  <a:sym typeface="Lato"/>
                </a:rPr>
                <a:t>Where should new MRT/bus stops be built to alleviate traffic?</a:t>
              </a:r>
              <a:endParaRPr>
                <a:solidFill>
                  <a:srgbClr val="FFFFFF"/>
                </a:solidFill>
                <a:latin typeface="Lato"/>
                <a:ea typeface="Lato"/>
                <a:cs typeface="Lato"/>
                <a:sym typeface="Lato"/>
              </a:endParaRPr>
            </a:p>
          </p:txBody>
        </p:sp>
        <p:cxnSp>
          <p:nvCxnSpPr>
            <p:cNvPr id="148" name="Google Shape;148;p20"/>
            <p:cNvCxnSpPr/>
            <p:nvPr/>
          </p:nvCxnSpPr>
          <p:spPr>
            <a:xfrm>
              <a:off x="1091050" y="1686800"/>
              <a:ext cx="6941100" cy="0"/>
            </a:xfrm>
            <a:prstGeom prst="straightConnector1">
              <a:avLst/>
            </a:prstGeom>
            <a:noFill/>
            <a:ln cap="flat" cmpd="sng" w="9525">
              <a:solidFill>
                <a:srgbClr val="FFFFFF"/>
              </a:solidFill>
              <a:prstDash val="solid"/>
              <a:round/>
              <a:headEnd len="med" w="med" type="none"/>
              <a:tailEnd len="med" w="med" type="none"/>
            </a:ln>
          </p:spPr>
        </p:cxnSp>
        <p:cxnSp>
          <p:nvCxnSpPr>
            <p:cNvPr id="149" name="Google Shape;149;p20"/>
            <p:cNvCxnSpPr/>
            <p:nvPr/>
          </p:nvCxnSpPr>
          <p:spPr>
            <a:xfrm>
              <a:off x="1091050" y="2296400"/>
              <a:ext cx="6941100" cy="0"/>
            </a:xfrm>
            <a:prstGeom prst="straightConnector1">
              <a:avLst/>
            </a:prstGeom>
            <a:noFill/>
            <a:ln cap="flat" cmpd="sng" w="9525">
              <a:solidFill>
                <a:srgbClr val="FFFFFF"/>
              </a:solidFill>
              <a:prstDash val="solid"/>
              <a:round/>
              <a:headEnd len="med" w="med" type="none"/>
              <a:tailEnd len="med" w="med" type="none"/>
            </a:ln>
          </p:spPr>
        </p:cxnSp>
      </p:grpSp>
      <p:grpSp>
        <p:nvGrpSpPr>
          <p:cNvPr id="150" name="Google Shape;150;p20"/>
          <p:cNvGrpSpPr/>
          <p:nvPr/>
        </p:nvGrpSpPr>
        <p:grpSpPr>
          <a:xfrm>
            <a:off x="4108131" y="331754"/>
            <a:ext cx="927735" cy="1123702"/>
            <a:chOff x="5393564" y="872537"/>
            <a:chExt cx="2437559" cy="2952450"/>
          </a:xfrm>
        </p:grpSpPr>
        <p:sp>
          <p:nvSpPr>
            <p:cNvPr id="151" name="Google Shape;151;p20"/>
            <p:cNvSpPr/>
            <p:nvPr/>
          </p:nvSpPr>
          <p:spPr>
            <a:xfrm>
              <a:off x="5393564" y="872537"/>
              <a:ext cx="1425715" cy="2917212"/>
            </a:xfrm>
            <a:custGeom>
              <a:rect b="b" l="l" r="r" t="t"/>
              <a:pathLst>
                <a:path extrusionOk="0" h="8113" w="3965">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5398598" y="875414"/>
              <a:ext cx="1423917" cy="2917931"/>
            </a:xfrm>
            <a:custGeom>
              <a:rect b="b" l="l" r="r" t="t"/>
              <a:pathLst>
                <a:path extrusionOk="0" h="8115" w="396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5403272" y="880448"/>
              <a:ext cx="1423917" cy="2917571"/>
            </a:xfrm>
            <a:custGeom>
              <a:rect b="b" l="l" r="r" t="t"/>
              <a:pathLst>
                <a:path extrusionOk="0" h="8114" w="396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5407947" y="885122"/>
              <a:ext cx="1424277" cy="2917571"/>
            </a:xfrm>
            <a:custGeom>
              <a:rect b="b" l="l" r="r" t="t"/>
              <a:pathLst>
                <a:path extrusionOk="0" h="8114" w="3961">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5411183" y="890156"/>
              <a:ext cx="1425715" cy="2917212"/>
            </a:xfrm>
            <a:custGeom>
              <a:rect b="b" l="l" r="r" t="t"/>
              <a:pathLst>
                <a:path extrusionOk="0" h="8113" w="3965">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5416217" y="894471"/>
              <a:ext cx="1425355" cy="2917931"/>
            </a:xfrm>
            <a:custGeom>
              <a:rect b="b" l="l" r="r" t="t"/>
              <a:pathLst>
                <a:path extrusionOk="0" h="8115" w="3964">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5420891" y="899505"/>
              <a:ext cx="1425355" cy="2917571"/>
            </a:xfrm>
            <a:custGeom>
              <a:rect b="b" l="l" r="r" t="t"/>
              <a:pathLst>
                <a:path extrusionOk="0" h="8114" w="3964">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5425566" y="902741"/>
              <a:ext cx="1423917" cy="2917571"/>
            </a:xfrm>
            <a:custGeom>
              <a:rect b="b" l="l" r="r" t="t"/>
              <a:pathLst>
                <a:path extrusionOk="0" h="8114" w="396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5430240" y="907416"/>
              <a:ext cx="1424277" cy="2917571"/>
            </a:xfrm>
            <a:custGeom>
              <a:rect b="b" l="l" r="r" t="t"/>
              <a:pathLst>
                <a:path extrusionOk="0" h="8114" w="3961">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5716102" y="872537"/>
              <a:ext cx="1792481" cy="2591799"/>
            </a:xfrm>
            <a:custGeom>
              <a:rect b="b" l="l" r="r" t="t"/>
              <a:pathLst>
                <a:path extrusionOk="0" h="7208" w="4985">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5393564" y="3425510"/>
              <a:ext cx="2437559" cy="390136"/>
            </a:xfrm>
            <a:custGeom>
              <a:rect b="b" l="l" r="r" t="t"/>
              <a:pathLst>
                <a:path extrusionOk="0" h="1085" w="6779">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6146873" y="1556806"/>
              <a:ext cx="930940" cy="262488"/>
            </a:xfrm>
            <a:custGeom>
              <a:rect b="b" l="l" r="r" t="t"/>
              <a:pathLst>
                <a:path extrusionOk="0" h="730" w="2589">
                  <a:moveTo>
                    <a:pt x="191" y="1"/>
                  </a:moveTo>
                  <a:lnTo>
                    <a:pt x="1" y="729"/>
                  </a:lnTo>
                  <a:lnTo>
                    <a:pt x="2588" y="729"/>
                  </a:lnTo>
                  <a:lnTo>
                    <a:pt x="2397"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6021022" y="2037196"/>
              <a:ext cx="1182642" cy="260690"/>
            </a:xfrm>
            <a:custGeom>
              <a:rect b="b" l="l" r="r" t="t"/>
              <a:pathLst>
                <a:path extrusionOk="0" h="725" w="3289">
                  <a:moveTo>
                    <a:pt x="191" y="0"/>
                  </a:moveTo>
                  <a:lnTo>
                    <a:pt x="0" y="725"/>
                  </a:lnTo>
                  <a:lnTo>
                    <a:pt x="3289" y="725"/>
                  </a:lnTo>
                  <a:lnTo>
                    <a:pt x="3098"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6611443" y="2193970"/>
              <a:ext cx="887431" cy="1231895"/>
            </a:xfrm>
            <a:custGeom>
              <a:rect b="b" l="l" r="r" t="t"/>
              <a:pathLst>
                <a:path extrusionOk="0" h="3426" w="2468">
                  <a:moveTo>
                    <a:pt x="1572" y="0"/>
                  </a:moveTo>
                  <a:lnTo>
                    <a:pt x="1647" y="289"/>
                  </a:lnTo>
                  <a:lnTo>
                    <a:pt x="1" y="289"/>
                  </a:lnTo>
                  <a:lnTo>
                    <a:pt x="1" y="3426"/>
                  </a:lnTo>
                  <a:lnTo>
                    <a:pt x="2468" y="3426"/>
                  </a:lnTo>
                  <a:lnTo>
                    <a:pt x="1572" y="0"/>
                  </a:lnTo>
                  <a:close/>
                </a:path>
              </a:pathLst>
            </a:cu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6611443" y="1818935"/>
              <a:ext cx="523541" cy="218620"/>
            </a:xfrm>
            <a:custGeom>
              <a:rect b="b" l="l" r="r" t="t"/>
              <a:pathLst>
                <a:path extrusionOk="0" h="608" w="1456">
                  <a:moveTo>
                    <a:pt x="1" y="0"/>
                  </a:moveTo>
                  <a:lnTo>
                    <a:pt x="1" y="607"/>
                  </a:lnTo>
                  <a:lnTo>
                    <a:pt x="1456" y="607"/>
                  </a:lnTo>
                  <a:lnTo>
                    <a:pt x="1296" y="0"/>
                  </a:lnTo>
                  <a:close/>
                </a:path>
              </a:pathLst>
            </a:cu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6611443" y="872537"/>
              <a:ext cx="426456" cy="791419"/>
            </a:xfrm>
            <a:custGeom>
              <a:rect b="b" l="l" r="r" t="t"/>
              <a:pathLst>
                <a:path extrusionOk="0" h="2201" w="1186">
                  <a:moveTo>
                    <a:pt x="1" y="0"/>
                  </a:moveTo>
                  <a:lnTo>
                    <a:pt x="1" y="1904"/>
                  </a:lnTo>
                  <a:lnTo>
                    <a:pt x="1105" y="1904"/>
                  </a:lnTo>
                  <a:lnTo>
                    <a:pt x="1185" y="2201"/>
                  </a:lnTo>
                  <a:lnTo>
                    <a:pt x="714" y="422"/>
                  </a:lnTo>
                  <a:cubicBezTo>
                    <a:pt x="653" y="173"/>
                    <a:pt x="427" y="0"/>
                    <a:pt x="169" y="0"/>
                  </a:cubicBezTo>
                  <a:close/>
                </a:path>
              </a:pathLst>
            </a:cu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6611443" y="3425510"/>
              <a:ext cx="1219678" cy="390136"/>
            </a:xfrm>
            <a:custGeom>
              <a:rect b="b" l="l" r="r" t="t"/>
              <a:pathLst>
                <a:path extrusionOk="0" h="1085" w="3392">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6611443" y="1556806"/>
              <a:ext cx="466369" cy="262488"/>
            </a:xfrm>
            <a:custGeom>
              <a:rect b="b" l="l" r="r" t="t"/>
              <a:pathLst>
                <a:path extrusionOk="0" h="730" w="1297">
                  <a:moveTo>
                    <a:pt x="1" y="1"/>
                  </a:moveTo>
                  <a:lnTo>
                    <a:pt x="1" y="729"/>
                  </a:lnTo>
                  <a:lnTo>
                    <a:pt x="1296" y="729"/>
                  </a:lnTo>
                  <a:lnTo>
                    <a:pt x="1185" y="298"/>
                  </a:lnTo>
                  <a:lnTo>
                    <a:pt x="1105" y="1"/>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6611443" y="2037196"/>
              <a:ext cx="592220" cy="260690"/>
            </a:xfrm>
            <a:custGeom>
              <a:rect b="b" l="l" r="r" t="t"/>
              <a:pathLst>
                <a:path extrusionOk="0" h="725" w="1647">
                  <a:moveTo>
                    <a:pt x="1" y="0"/>
                  </a:moveTo>
                  <a:lnTo>
                    <a:pt x="1" y="725"/>
                  </a:lnTo>
                  <a:lnTo>
                    <a:pt x="1647" y="725"/>
                  </a:lnTo>
                  <a:lnTo>
                    <a:pt x="1572" y="436"/>
                  </a:lnTo>
                  <a:lnTo>
                    <a:pt x="1456" y="0"/>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65"/>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REGRESSION</a:t>
            </a:r>
            <a:endParaRPr/>
          </a:p>
        </p:txBody>
      </p:sp>
      <p:sp>
        <p:nvSpPr>
          <p:cNvPr id="1286" name="Google Shape;1286;p65"/>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2</a:t>
            </a:r>
            <a:r>
              <a:rPr lang="en" sz="1000"/>
              <a:t>/5</a:t>
            </a:r>
            <a:endParaRPr sz="1000"/>
          </a:p>
        </p:txBody>
      </p:sp>
      <p:sp>
        <p:nvSpPr>
          <p:cNvPr id="1287" name="Google Shape;1287;p65"/>
          <p:cNvSpPr txBox="1"/>
          <p:nvPr>
            <p:ph idx="1" type="body"/>
          </p:nvPr>
        </p:nvSpPr>
        <p:spPr>
          <a:xfrm>
            <a:off x="265025" y="1324175"/>
            <a:ext cx="8781600" cy="12477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AutoNum type="arabicPeriod" startAt="2"/>
            </a:pPr>
            <a:r>
              <a:rPr lang="en" sz="1400"/>
              <a:t>Split data into train and test sets. One quarter of the data falls into the test set.</a:t>
            </a:r>
            <a:endParaRPr sz="1400"/>
          </a:p>
          <a:p>
            <a:pPr indent="-317500" lvl="0" marL="457200" rtl="0" algn="l">
              <a:lnSpc>
                <a:spcPct val="200000"/>
              </a:lnSpc>
              <a:spcBef>
                <a:spcPts val="0"/>
              </a:spcBef>
              <a:spcAft>
                <a:spcPts val="0"/>
              </a:spcAft>
              <a:buSzPts val="1400"/>
              <a:buAutoNum type="arabicPeriod" startAt="2"/>
            </a:pPr>
            <a:r>
              <a:rPr lang="en" sz="1400"/>
              <a:t>Create regression model using train data.</a:t>
            </a:r>
            <a:endParaRPr sz="1400"/>
          </a:p>
          <a:p>
            <a:pPr indent="-317500" lvl="0" marL="457200" rtl="0" algn="l">
              <a:lnSpc>
                <a:spcPct val="200000"/>
              </a:lnSpc>
              <a:spcBef>
                <a:spcPts val="0"/>
              </a:spcBef>
              <a:spcAft>
                <a:spcPts val="0"/>
              </a:spcAft>
              <a:buClr>
                <a:schemeClr val="accent2"/>
              </a:buClr>
              <a:buSzPts val="1400"/>
              <a:buAutoNum type="arabicPeriod" startAt="2"/>
            </a:pPr>
            <a:r>
              <a:rPr lang="en" sz="1400">
                <a:solidFill>
                  <a:schemeClr val="accent2"/>
                </a:solidFill>
              </a:rPr>
              <a:t>Apply regression model on test data.</a:t>
            </a:r>
            <a:endParaRPr sz="1400">
              <a:solidFill>
                <a:schemeClr val="accent2"/>
              </a:solidFill>
            </a:endParaRPr>
          </a:p>
          <a:p>
            <a:pPr indent="0" lvl="0" marL="0" rtl="0" algn="l">
              <a:lnSpc>
                <a:spcPct val="200000"/>
              </a:lnSpc>
              <a:spcBef>
                <a:spcPts val="1600"/>
              </a:spcBef>
              <a:spcAft>
                <a:spcPts val="1600"/>
              </a:spcAft>
              <a:buNone/>
            </a:pPr>
            <a:r>
              <a:t/>
            </a:r>
            <a:endParaRPr sz="1400">
              <a:solidFill>
                <a:schemeClr val="accent2"/>
              </a:solidFill>
            </a:endParaRPr>
          </a:p>
        </p:txBody>
      </p:sp>
      <p:pic>
        <p:nvPicPr>
          <p:cNvPr id="1288" name="Google Shape;1288;p65"/>
          <p:cNvPicPr preferRelativeResize="0"/>
          <p:nvPr/>
        </p:nvPicPr>
        <p:blipFill>
          <a:blip r:embed="rId3">
            <a:alphaModFix/>
          </a:blip>
          <a:stretch>
            <a:fillRect/>
          </a:stretch>
        </p:blipFill>
        <p:spPr>
          <a:xfrm>
            <a:off x="569825" y="2908750"/>
            <a:ext cx="3759643" cy="1971075"/>
          </a:xfrm>
          <a:prstGeom prst="rect">
            <a:avLst/>
          </a:prstGeom>
          <a:noFill/>
          <a:ln>
            <a:noFill/>
          </a:ln>
        </p:spPr>
      </p:pic>
      <p:pic>
        <p:nvPicPr>
          <p:cNvPr id="1289" name="Google Shape;1289;p65"/>
          <p:cNvPicPr preferRelativeResize="0"/>
          <p:nvPr/>
        </p:nvPicPr>
        <p:blipFill>
          <a:blip r:embed="rId4">
            <a:alphaModFix/>
          </a:blip>
          <a:stretch>
            <a:fillRect/>
          </a:stretch>
        </p:blipFill>
        <p:spPr>
          <a:xfrm>
            <a:off x="4800600" y="2909050"/>
            <a:ext cx="3903775" cy="1970474"/>
          </a:xfrm>
          <a:prstGeom prst="rect">
            <a:avLst/>
          </a:prstGeom>
          <a:noFill/>
          <a:ln>
            <a:noFill/>
          </a:ln>
        </p:spPr>
      </p:pic>
      <p:grpSp>
        <p:nvGrpSpPr>
          <p:cNvPr id="1290" name="Google Shape;1290;p65"/>
          <p:cNvGrpSpPr/>
          <p:nvPr/>
        </p:nvGrpSpPr>
        <p:grpSpPr>
          <a:xfrm>
            <a:off x="7997447" y="210620"/>
            <a:ext cx="680584" cy="1222676"/>
            <a:chOff x="2733050" y="950400"/>
            <a:chExt cx="2328375" cy="4182950"/>
          </a:xfrm>
        </p:grpSpPr>
        <p:sp>
          <p:nvSpPr>
            <p:cNvPr id="1291" name="Google Shape;1291;p65"/>
            <p:cNvSpPr/>
            <p:nvPr/>
          </p:nvSpPr>
          <p:spPr>
            <a:xfrm>
              <a:off x="2838500" y="2909425"/>
              <a:ext cx="1290050" cy="1513975"/>
            </a:xfrm>
            <a:custGeom>
              <a:rect b="b" l="l" r="r" t="t"/>
              <a:pathLst>
                <a:path extrusionOk="0" h="60559" w="51602">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5"/>
            <p:cNvSpPr/>
            <p:nvPr/>
          </p:nvSpPr>
          <p:spPr>
            <a:xfrm>
              <a:off x="4111850" y="2908275"/>
              <a:ext cx="834425" cy="1379425"/>
            </a:xfrm>
            <a:custGeom>
              <a:rect b="b" l="l" r="r" t="t"/>
              <a:pathLst>
                <a:path extrusionOk="0" h="55177" w="33377">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5"/>
            <p:cNvSpPr/>
            <p:nvPr/>
          </p:nvSpPr>
          <p:spPr>
            <a:xfrm>
              <a:off x="3222750" y="3241325"/>
              <a:ext cx="634750" cy="1892025"/>
            </a:xfrm>
            <a:custGeom>
              <a:rect b="b" l="l" r="r" t="t"/>
              <a:pathLst>
                <a:path extrusionOk="0" h="75681" w="2539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5"/>
            <p:cNvSpPr/>
            <p:nvPr/>
          </p:nvSpPr>
          <p:spPr>
            <a:xfrm>
              <a:off x="2733050" y="950400"/>
              <a:ext cx="2328375" cy="3178700"/>
            </a:xfrm>
            <a:custGeom>
              <a:rect b="b" l="l" r="r" t="t"/>
              <a:pathLst>
                <a:path extrusionOk="0" h="127148" w="93135">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5"/>
            <p:cNvSpPr/>
            <p:nvPr/>
          </p:nvSpPr>
          <p:spPr>
            <a:xfrm>
              <a:off x="3001750" y="1104950"/>
              <a:ext cx="2059675" cy="3023900"/>
            </a:xfrm>
            <a:custGeom>
              <a:rect b="b" l="l" r="r" t="t"/>
              <a:pathLst>
                <a:path extrusionOk="0" h="120956" w="82387">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5"/>
            <p:cNvSpPr/>
            <p:nvPr/>
          </p:nvSpPr>
          <p:spPr>
            <a:xfrm>
              <a:off x="3349550" y="2627250"/>
              <a:ext cx="1487000" cy="912675"/>
            </a:xfrm>
            <a:custGeom>
              <a:rect b="b" l="l" r="r" t="t"/>
              <a:pathLst>
                <a:path extrusionOk="0" h="36507" w="5948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5"/>
            <p:cNvSpPr/>
            <p:nvPr/>
          </p:nvSpPr>
          <p:spPr>
            <a:xfrm>
              <a:off x="3468975" y="2722925"/>
              <a:ext cx="317975" cy="679950"/>
            </a:xfrm>
            <a:custGeom>
              <a:rect b="b" l="l" r="r" t="t"/>
              <a:pathLst>
                <a:path extrusionOk="0" h="27198" w="12719">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5"/>
            <p:cNvSpPr/>
            <p:nvPr/>
          </p:nvSpPr>
          <p:spPr>
            <a:xfrm>
              <a:off x="3934250" y="2258800"/>
              <a:ext cx="317975" cy="875375"/>
            </a:xfrm>
            <a:custGeom>
              <a:rect b="b" l="l" r="r" t="t"/>
              <a:pathLst>
                <a:path extrusionOk="0" h="35015" w="12719">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5"/>
            <p:cNvSpPr/>
            <p:nvPr/>
          </p:nvSpPr>
          <p:spPr>
            <a:xfrm>
              <a:off x="4399925" y="1792350"/>
              <a:ext cx="317975" cy="1072725"/>
            </a:xfrm>
            <a:custGeom>
              <a:rect b="b" l="l" r="r" t="t"/>
              <a:pathLst>
                <a:path extrusionOk="0" h="42909" w="12719">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5"/>
            <p:cNvSpPr/>
            <p:nvPr/>
          </p:nvSpPr>
          <p:spPr>
            <a:xfrm>
              <a:off x="3535275" y="1382050"/>
              <a:ext cx="846450" cy="750475"/>
            </a:xfrm>
            <a:custGeom>
              <a:rect b="b" l="l" r="r" t="t"/>
              <a:pathLst>
                <a:path extrusionOk="0" h="30019" w="33858">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5"/>
            <p:cNvSpPr/>
            <p:nvPr/>
          </p:nvSpPr>
          <p:spPr>
            <a:xfrm>
              <a:off x="3255725" y="1227125"/>
              <a:ext cx="1101575" cy="693800"/>
            </a:xfrm>
            <a:custGeom>
              <a:rect b="b" l="l" r="r" t="t"/>
              <a:pathLst>
                <a:path extrusionOk="0" h="27752" w="44063">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66"/>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REGRESSION</a:t>
            </a:r>
            <a:endParaRPr/>
          </a:p>
        </p:txBody>
      </p:sp>
      <p:sp>
        <p:nvSpPr>
          <p:cNvPr id="1307" name="Google Shape;1307;p66"/>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3</a:t>
            </a:r>
            <a:r>
              <a:rPr lang="en" sz="1000"/>
              <a:t>/5</a:t>
            </a:r>
            <a:endParaRPr sz="1000"/>
          </a:p>
        </p:txBody>
      </p:sp>
      <p:sp>
        <p:nvSpPr>
          <p:cNvPr id="1308" name="Google Shape;1308;p66"/>
          <p:cNvSpPr txBox="1"/>
          <p:nvPr>
            <p:ph idx="1" type="body"/>
          </p:nvPr>
        </p:nvSpPr>
        <p:spPr>
          <a:xfrm>
            <a:off x="10875" y="1324175"/>
            <a:ext cx="9198300" cy="12477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accent2"/>
              </a:buClr>
              <a:buSzPts val="1400"/>
              <a:buAutoNum type="arabicPeriod" startAt="5"/>
            </a:pPr>
            <a:r>
              <a:rPr lang="en" sz="1400">
                <a:solidFill>
                  <a:schemeClr val="accent2"/>
                </a:solidFill>
              </a:rPr>
              <a:t>Choose the six variables with the highest explained variance and lowest Mean Squared Error for our multivariate regression. They are “Peak Hour Percentage”,  “0-19”, “20-39”, “40-59”, and “60 &amp; Over” and “Average Income”.</a:t>
            </a:r>
            <a:endParaRPr sz="1400">
              <a:solidFill>
                <a:schemeClr val="accent2"/>
              </a:solidFill>
            </a:endParaRPr>
          </a:p>
          <a:p>
            <a:pPr indent="0" lvl="0" marL="0" rtl="0" algn="l">
              <a:lnSpc>
                <a:spcPct val="200000"/>
              </a:lnSpc>
              <a:spcBef>
                <a:spcPts val="1600"/>
              </a:spcBef>
              <a:spcAft>
                <a:spcPts val="1600"/>
              </a:spcAft>
              <a:buNone/>
            </a:pPr>
            <a:r>
              <a:t/>
            </a:r>
            <a:endParaRPr sz="1400">
              <a:solidFill>
                <a:schemeClr val="accent2"/>
              </a:solidFill>
            </a:endParaRPr>
          </a:p>
        </p:txBody>
      </p:sp>
      <p:grpSp>
        <p:nvGrpSpPr>
          <p:cNvPr id="1309" name="Google Shape;1309;p66"/>
          <p:cNvGrpSpPr/>
          <p:nvPr/>
        </p:nvGrpSpPr>
        <p:grpSpPr>
          <a:xfrm>
            <a:off x="7997447" y="210620"/>
            <a:ext cx="680584" cy="1222676"/>
            <a:chOff x="2733050" y="950400"/>
            <a:chExt cx="2328375" cy="4182950"/>
          </a:xfrm>
        </p:grpSpPr>
        <p:sp>
          <p:nvSpPr>
            <p:cNvPr id="1310" name="Google Shape;1310;p66"/>
            <p:cNvSpPr/>
            <p:nvPr/>
          </p:nvSpPr>
          <p:spPr>
            <a:xfrm>
              <a:off x="2838500" y="2909425"/>
              <a:ext cx="1290050" cy="1513975"/>
            </a:xfrm>
            <a:custGeom>
              <a:rect b="b" l="l" r="r" t="t"/>
              <a:pathLst>
                <a:path extrusionOk="0" h="60559" w="51602">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6"/>
            <p:cNvSpPr/>
            <p:nvPr/>
          </p:nvSpPr>
          <p:spPr>
            <a:xfrm>
              <a:off x="4111850" y="2908275"/>
              <a:ext cx="834425" cy="1379425"/>
            </a:xfrm>
            <a:custGeom>
              <a:rect b="b" l="l" r="r" t="t"/>
              <a:pathLst>
                <a:path extrusionOk="0" h="55177" w="33377">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6"/>
            <p:cNvSpPr/>
            <p:nvPr/>
          </p:nvSpPr>
          <p:spPr>
            <a:xfrm>
              <a:off x="3222750" y="3241325"/>
              <a:ext cx="634750" cy="1892025"/>
            </a:xfrm>
            <a:custGeom>
              <a:rect b="b" l="l" r="r" t="t"/>
              <a:pathLst>
                <a:path extrusionOk="0" h="75681" w="2539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6"/>
            <p:cNvSpPr/>
            <p:nvPr/>
          </p:nvSpPr>
          <p:spPr>
            <a:xfrm>
              <a:off x="2733050" y="950400"/>
              <a:ext cx="2328375" cy="3178700"/>
            </a:xfrm>
            <a:custGeom>
              <a:rect b="b" l="l" r="r" t="t"/>
              <a:pathLst>
                <a:path extrusionOk="0" h="127148" w="93135">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6"/>
            <p:cNvSpPr/>
            <p:nvPr/>
          </p:nvSpPr>
          <p:spPr>
            <a:xfrm>
              <a:off x="3001750" y="1104950"/>
              <a:ext cx="2059675" cy="3023900"/>
            </a:xfrm>
            <a:custGeom>
              <a:rect b="b" l="l" r="r" t="t"/>
              <a:pathLst>
                <a:path extrusionOk="0" h="120956" w="82387">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6"/>
            <p:cNvSpPr/>
            <p:nvPr/>
          </p:nvSpPr>
          <p:spPr>
            <a:xfrm>
              <a:off x="3349550" y="2627250"/>
              <a:ext cx="1487000" cy="912675"/>
            </a:xfrm>
            <a:custGeom>
              <a:rect b="b" l="l" r="r" t="t"/>
              <a:pathLst>
                <a:path extrusionOk="0" h="36507" w="5948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6"/>
            <p:cNvSpPr/>
            <p:nvPr/>
          </p:nvSpPr>
          <p:spPr>
            <a:xfrm>
              <a:off x="3468975" y="2722925"/>
              <a:ext cx="317975" cy="679950"/>
            </a:xfrm>
            <a:custGeom>
              <a:rect b="b" l="l" r="r" t="t"/>
              <a:pathLst>
                <a:path extrusionOk="0" h="27198" w="12719">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6"/>
            <p:cNvSpPr/>
            <p:nvPr/>
          </p:nvSpPr>
          <p:spPr>
            <a:xfrm>
              <a:off x="3934250" y="2258800"/>
              <a:ext cx="317975" cy="875375"/>
            </a:xfrm>
            <a:custGeom>
              <a:rect b="b" l="l" r="r" t="t"/>
              <a:pathLst>
                <a:path extrusionOk="0" h="35015" w="12719">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6"/>
            <p:cNvSpPr/>
            <p:nvPr/>
          </p:nvSpPr>
          <p:spPr>
            <a:xfrm>
              <a:off x="4399925" y="1792350"/>
              <a:ext cx="317975" cy="1072725"/>
            </a:xfrm>
            <a:custGeom>
              <a:rect b="b" l="l" r="r" t="t"/>
              <a:pathLst>
                <a:path extrusionOk="0" h="42909" w="12719">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6"/>
            <p:cNvSpPr/>
            <p:nvPr/>
          </p:nvSpPr>
          <p:spPr>
            <a:xfrm>
              <a:off x="3535275" y="1382050"/>
              <a:ext cx="846450" cy="750475"/>
            </a:xfrm>
            <a:custGeom>
              <a:rect b="b" l="l" r="r" t="t"/>
              <a:pathLst>
                <a:path extrusionOk="0" h="30019" w="33858">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6"/>
            <p:cNvSpPr/>
            <p:nvPr/>
          </p:nvSpPr>
          <p:spPr>
            <a:xfrm>
              <a:off x="3255725" y="1227125"/>
              <a:ext cx="1101575" cy="693800"/>
            </a:xfrm>
            <a:custGeom>
              <a:rect b="b" l="l" r="r" t="t"/>
              <a:pathLst>
                <a:path extrusionOk="0" h="27752" w="44063">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1" name="Google Shape;1321;p66"/>
          <p:cNvPicPr preferRelativeResize="0"/>
          <p:nvPr/>
        </p:nvPicPr>
        <p:blipFill>
          <a:blip r:embed="rId3">
            <a:alphaModFix/>
          </a:blip>
          <a:stretch>
            <a:fillRect/>
          </a:stretch>
        </p:blipFill>
        <p:spPr>
          <a:xfrm>
            <a:off x="1575127" y="2212925"/>
            <a:ext cx="5870447" cy="271576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67"/>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REGRESSION</a:t>
            </a:r>
            <a:endParaRPr/>
          </a:p>
        </p:txBody>
      </p:sp>
      <p:sp>
        <p:nvSpPr>
          <p:cNvPr id="1327" name="Google Shape;1327;p67"/>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4</a:t>
            </a:r>
            <a:r>
              <a:rPr lang="en" sz="1000"/>
              <a:t>/5</a:t>
            </a:r>
            <a:endParaRPr sz="1000"/>
          </a:p>
        </p:txBody>
      </p:sp>
      <p:sp>
        <p:nvSpPr>
          <p:cNvPr id="1328" name="Google Shape;1328;p67"/>
          <p:cNvSpPr txBox="1"/>
          <p:nvPr>
            <p:ph idx="1" type="body"/>
          </p:nvPr>
        </p:nvSpPr>
        <p:spPr>
          <a:xfrm>
            <a:off x="265025" y="1324175"/>
            <a:ext cx="8781600" cy="12477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accent2"/>
              </a:buClr>
              <a:buSzPts val="1400"/>
              <a:buAutoNum type="arabicPeriod" startAt="6"/>
            </a:pPr>
            <a:r>
              <a:rPr lang="en" sz="1400">
                <a:solidFill>
                  <a:schemeClr val="accent2"/>
                </a:solidFill>
              </a:rPr>
              <a:t>Perform multivariate linear regression.</a:t>
            </a:r>
            <a:endParaRPr sz="1400">
              <a:solidFill>
                <a:schemeClr val="accent2"/>
              </a:solidFill>
            </a:endParaRPr>
          </a:p>
          <a:p>
            <a:pPr indent="-317500" lvl="0" marL="457200" rtl="0" algn="l">
              <a:lnSpc>
                <a:spcPct val="200000"/>
              </a:lnSpc>
              <a:spcBef>
                <a:spcPts val="0"/>
              </a:spcBef>
              <a:spcAft>
                <a:spcPts val="0"/>
              </a:spcAft>
              <a:buClr>
                <a:srgbClr val="434343"/>
              </a:buClr>
              <a:buSzPts val="1400"/>
              <a:buAutoNum type="arabicPeriod" startAt="6"/>
            </a:pPr>
            <a:r>
              <a:rPr lang="en" sz="1400">
                <a:solidFill>
                  <a:srgbClr val="434343"/>
                </a:solidFill>
              </a:rPr>
              <a:t>Perform decision tree regression.</a:t>
            </a:r>
            <a:endParaRPr sz="1400">
              <a:solidFill>
                <a:srgbClr val="434343"/>
              </a:solidFill>
            </a:endParaRPr>
          </a:p>
          <a:p>
            <a:pPr indent="-317500" lvl="0" marL="457200" rtl="0" algn="l">
              <a:lnSpc>
                <a:spcPct val="200000"/>
              </a:lnSpc>
              <a:spcBef>
                <a:spcPts val="0"/>
              </a:spcBef>
              <a:spcAft>
                <a:spcPts val="0"/>
              </a:spcAft>
              <a:buClr>
                <a:srgbClr val="434343"/>
              </a:buClr>
              <a:buSzPts val="1400"/>
              <a:buAutoNum type="arabicPeriod" startAt="6"/>
            </a:pPr>
            <a:r>
              <a:rPr lang="en" sz="1400">
                <a:solidFill>
                  <a:srgbClr val="434343"/>
                </a:solidFill>
              </a:rPr>
              <a:t>Perform random forest regression.</a:t>
            </a:r>
            <a:endParaRPr sz="1400">
              <a:solidFill>
                <a:srgbClr val="434343"/>
              </a:solidFill>
            </a:endParaRPr>
          </a:p>
          <a:p>
            <a:pPr indent="0" lvl="0" marL="0" rtl="0" algn="l">
              <a:lnSpc>
                <a:spcPct val="200000"/>
              </a:lnSpc>
              <a:spcBef>
                <a:spcPts val="1600"/>
              </a:spcBef>
              <a:spcAft>
                <a:spcPts val="1600"/>
              </a:spcAft>
              <a:buNone/>
            </a:pPr>
            <a:r>
              <a:t/>
            </a:r>
            <a:endParaRPr sz="1400">
              <a:solidFill>
                <a:schemeClr val="accent2"/>
              </a:solidFill>
            </a:endParaRPr>
          </a:p>
        </p:txBody>
      </p:sp>
      <p:pic>
        <p:nvPicPr>
          <p:cNvPr id="1329" name="Google Shape;1329;p67"/>
          <p:cNvPicPr preferRelativeResize="0"/>
          <p:nvPr/>
        </p:nvPicPr>
        <p:blipFill>
          <a:blip r:embed="rId3">
            <a:alphaModFix/>
          </a:blip>
          <a:stretch>
            <a:fillRect/>
          </a:stretch>
        </p:blipFill>
        <p:spPr>
          <a:xfrm>
            <a:off x="350986" y="2648075"/>
            <a:ext cx="3613114" cy="2195825"/>
          </a:xfrm>
          <a:prstGeom prst="rect">
            <a:avLst/>
          </a:prstGeom>
          <a:noFill/>
          <a:ln>
            <a:noFill/>
          </a:ln>
        </p:spPr>
      </p:pic>
      <p:pic>
        <p:nvPicPr>
          <p:cNvPr id="1330" name="Google Shape;1330;p67"/>
          <p:cNvPicPr preferRelativeResize="0"/>
          <p:nvPr/>
        </p:nvPicPr>
        <p:blipFill>
          <a:blip r:embed="rId4">
            <a:alphaModFix amt="5000"/>
          </a:blip>
          <a:stretch>
            <a:fillRect/>
          </a:stretch>
        </p:blipFill>
        <p:spPr>
          <a:xfrm>
            <a:off x="2553576" y="2735625"/>
            <a:ext cx="3693702" cy="2195825"/>
          </a:xfrm>
          <a:prstGeom prst="rect">
            <a:avLst/>
          </a:prstGeom>
          <a:noFill/>
          <a:ln>
            <a:noFill/>
          </a:ln>
        </p:spPr>
      </p:pic>
      <p:pic>
        <p:nvPicPr>
          <p:cNvPr id="1331" name="Google Shape;1331;p67"/>
          <p:cNvPicPr preferRelativeResize="0"/>
          <p:nvPr/>
        </p:nvPicPr>
        <p:blipFill>
          <a:blip r:embed="rId5">
            <a:alphaModFix amt="5000"/>
          </a:blip>
          <a:stretch>
            <a:fillRect/>
          </a:stretch>
        </p:blipFill>
        <p:spPr>
          <a:xfrm>
            <a:off x="4682626" y="2845177"/>
            <a:ext cx="3968496" cy="2194559"/>
          </a:xfrm>
          <a:prstGeom prst="rect">
            <a:avLst/>
          </a:prstGeom>
          <a:noFill/>
          <a:ln>
            <a:noFill/>
          </a:ln>
        </p:spPr>
      </p:pic>
      <p:grpSp>
        <p:nvGrpSpPr>
          <p:cNvPr id="1332" name="Google Shape;1332;p67"/>
          <p:cNvGrpSpPr/>
          <p:nvPr/>
        </p:nvGrpSpPr>
        <p:grpSpPr>
          <a:xfrm>
            <a:off x="7997447" y="210620"/>
            <a:ext cx="680584" cy="1222676"/>
            <a:chOff x="2733050" y="950400"/>
            <a:chExt cx="2328375" cy="4182950"/>
          </a:xfrm>
        </p:grpSpPr>
        <p:sp>
          <p:nvSpPr>
            <p:cNvPr id="1333" name="Google Shape;1333;p67"/>
            <p:cNvSpPr/>
            <p:nvPr/>
          </p:nvSpPr>
          <p:spPr>
            <a:xfrm>
              <a:off x="2838500" y="2909425"/>
              <a:ext cx="1290050" cy="1513975"/>
            </a:xfrm>
            <a:custGeom>
              <a:rect b="b" l="l" r="r" t="t"/>
              <a:pathLst>
                <a:path extrusionOk="0" h="60559" w="51602">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7"/>
            <p:cNvSpPr/>
            <p:nvPr/>
          </p:nvSpPr>
          <p:spPr>
            <a:xfrm>
              <a:off x="4111850" y="2908275"/>
              <a:ext cx="834425" cy="1379425"/>
            </a:xfrm>
            <a:custGeom>
              <a:rect b="b" l="l" r="r" t="t"/>
              <a:pathLst>
                <a:path extrusionOk="0" h="55177" w="33377">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7"/>
            <p:cNvSpPr/>
            <p:nvPr/>
          </p:nvSpPr>
          <p:spPr>
            <a:xfrm>
              <a:off x="3222750" y="3241325"/>
              <a:ext cx="634750" cy="1892025"/>
            </a:xfrm>
            <a:custGeom>
              <a:rect b="b" l="l" r="r" t="t"/>
              <a:pathLst>
                <a:path extrusionOk="0" h="75681" w="2539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7"/>
            <p:cNvSpPr/>
            <p:nvPr/>
          </p:nvSpPr>
          <p:spPr>
            <a:xfrm>
              <a:off x="2733050" y="950400"/>
              <a:ext cx="2328375" cy="3178700"/>
            </a:xfrm>
            <a:custGeom>
              <a:rect b="b" l="l" r="r" t="t"/>
              <a:pathLst>
                <a:path extrusionOk="0" h="127148" w="93135">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7"/>
            <p:cNvSpPr/>
            <p:nvPr/>
          </p:nvSpPr>
          <p:spPr>
            <a:xfrm>
              <a:off x="3001750" y="1104950"/>
              <a:ext cx="2059675" cy="3023900"/>
            </a:xfrm>
            <a:custGeom>
              <a:rect b="b" l="l" r="r" t="t"/>
              <a:pathLst>
                <a:path extrusionOk="0" h="120956" w="82387">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7"/>
            <p:cNvSpPr/>
            <p:nvPr/>
          </p:nvSpPr>
          <p:spPr>
            <a:xfrm>
              <a:off x="3349550" y="2627250"/>
              <a:ext cx="1487000" cy="912675"/>
            </a:xfrm>
            <a:custGeom>
              <a:rect b="b" l="l" r="r" t="t"/>
              <a:pathLst>
                <a:path extrusionOk="0" h="36507" w="5948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7"/>
            <p:cNvSpPr/>
            <p:nvPr/>
          </p:nvSpPr>
          <p:spPr>
            <a:xfrm>
              <a:off x="3468975" y="2722925"/>
              <a:ext cx="317975" cy="679950"/>
            </a:xfrm>
            <a:custGeom>
              <a:rect b="b" l="l" r="r" t="t"/>
              <a:pathLst>
                <a:path extrusionOk="0" h="27198" w="12719">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7"/>
            <p:cNvSpPr/>
            <p:nvPr/>
          </p:nvSpPr>
          <p:spPr>
            <a:xfrm>
              <a:off x="3934250" y="2258800"/>
              <a:ext cx="317975" cy="875375"/>
            </a:xfrm>
            <a:custGeom>
              <a:rect b="b" l="l" r="r" t="t"/>
              <a:pathLst>
                <a:path extrusionOk="0" h="35015" w="12719">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7"/>
            <p:cNvSpPr/>
            <p:nvPr/>
          </p:nvSpPr>
          <p:spPr>
            <a:xfrm>
              <a:off x="4399925" y="1792350"/>
              <a:ext cx="317975" cy="1072725"/>
            </a:xfrm>
            <a:custGeom>
              <a:rect b="b" l="l" r="r" t="t"/>
              <a:pathLst>
                <a:path extrusionOk="0" h="42909" w="12719">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7"/>
            <p:cNvSpPr/>
            <p:nvPr/>
          </p:nvSpPr>
          <p:spPr>
            <a:xfrm>
              <a:off x="3535275" y="1382050"/>
              <a:ext cx="846450" cy="750475"/>
            </a:xfrm>
            <a:custGeom>
              <a:rect b="b" l="l" r="r" t="t"/>
              <a:pathLst>
                <a:path extrusionOk="0" h="30019" w="33858">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7"/>
            <p:cNvSpPr/>
            <p:nvPr/>
          </p:nvSpPr>
          <p:spPr>
            <a:xfrm>
              <a:off x="3255725" y="1227125"/>
              <a:ext cx="1101575" cy="693800"/>
            </a:xfrm>
            <a:custGeom>
              <a:rect b="b" l="l" r="r" t="t"/>
              <a:pathLst>
                <a:path extrusionOk="0" h="27752" w="44063">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68"/>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REGRESSION</a:t>
            </a:r>
            <a:endParaRPr/>
          </a:p>
        </p:txBody>
      </p:sp>
      <p:sp>
        <p:nvSpPr>
          <p:cNvPr id="1349" name="Google Shape;1349;p68"/>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4</a:t>
            </a:r>
            <a:r>
              <a:rPr lang="en" sz="1000"/>
              <a:t>/5</a:t>
            </a:r>
            <a:endParaRPr sz="1000"/>
          </a:p>
        </p:txBody>
      </p:sp>
      <p:sp>
        <p:nvSpPr>
          <p:cNvPr id="1350" name="Google Shape;1350;p68"/>
          <p:cNvSpPr txBox="1"/>
          <p:nvPr>
            <p:ph idx="1" type="body"/>
          </p:nvPr>
        </p:nvSpPr>
        <p:spPr>
          <a:xfrm>
            <a:off x="265025" y="1324175"/>
            <a:ext cx="8781600" cy="12477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AutoNum type="arabicPeriod" startAt="6"/>
            </a:pPr>
            <a:r>
              <a:rPr lang="en" sz="1400"/>
              <a:t>Perform multivariate linear regression.</a:t>
            </a:r>
            <a:endParaRPr sz="1400"/>
          </a:p>
          <a:p>
            <a:pPr indent="-317500" lvl="0" marL="457200" rtl="0" algn="l">
              <a:lnSpc>
                <a:spcPct val="200000"/>
              </a:lnSpc>
              <a:spcBef>
                <a:spcPts val="0"/>
              </a:spcBef>
              <a:spcAft>
                <a:spcPts val="0"/>
              </a:spcAft>
              <a:buClr>
                <a:schemeClr val="accent2"/>
              </a:buClr>
              <a:buSzPts val="1400"/>
              <a:buAutoNum type="arabicPeriod" startAt="6"/>
            </a:pPr>
            <a:r>
              <a:rPr lang="en" sz="1400">
                <a:solidFill>
                  <a:schemeClr val="accent2"/>
                </a:solidFill>
              </a:rPr>
              <a:t>Perform decision tree regression.</a:t>
            </a:r>
            <a:endParaRPr sz="1400">
              <a:solidFill>
                <a:schemeClr val="accent2"/>
              </a:solidFill>
            </a:endParaRPr>
          </a:p>
          <a:p>
            <a:pPr indent="-317500" lvl="0" marL="457200" rtl="0" algn="l">
              <a:lnSpc>
                <a:spcPct val="200000"/>
              </a:lnSpc>
              <a:spcBef>
                <a:spcPts val="0"/>
              </a:spcBef>
              <a:spcAft>
                <a:spcPts val="0"/>
              </a:spcAft>
              <a:buClr>
                <a:srgbClr val="434343"/>
              </a:buClr>
              <a:buSzPts val="1400"/>
              <a:buAutoNum type="arabicPeriod" startAt="6"/>
            </a:pPr>
            <a:r>
              <a:rPr lang="en" sz="1400">
                <a:solidFill>
                  <a:srgbClr val="434343"/>
                </a:solidFill>
              </a:rPr>
              <a:t>Perform random forest regression.</a:t>
            </a:r>
            <a:endParaRPr sz="1400">
              <a:solidFill>
                <a:srgbClr val="434343"/>
              </a:solidFill>
            </a:endParaRPr>
          </a:p>
          <a:p>
            <a:pPr indent="0" lvl="0" marL="0" rtl="0" algn="l">
              <a:lnSpc>
                <a:spcPct val="200000"/>
              </a:lnSpc>
              <a:spcBef>
                <a:spcPts val="1600"/>
              </a:spcBef>
              <a:spcAft>
                <a:spcPts val="1600"/>
              </a:spcAft>
              <a:buNone/>
            </a:pPr>
            <a:r>
              <a:t/>
            </a:r>
            <a:endParaRPr sz="1400">
              <a:solidFill>
                <a:schemeClr val="accent2"/>
              </a:solidFill>
            </a:endParaRPr>
          </a:p>
        </p:txBody>
      </p:sp>
      <p:pic>
        <p:nvPicPr>
          <p:cNvPr id="1351" name="Google Shape;1351;p68"/>
          <p:cNvPicPr preferRelativeResize="0"/>
          <p:nvPr/>
        </p:nvPicPr>
        <p:blipFill>
          <a:blip r:embed="rId3">
            <a:alphaModFix amt="25000"/>
          </a:blip>
          <a:stretch>
            <a:fillRect/>
          </a:stretch>
        </p:blipFill>
        <p:spPr>
          <a:xfrm>
            <a:off x="350986" y="2648075"/>
            <a:ext cx="3613114" cy="2195825"/>
          </a:xfrm>
          <a:prstGeom prst="rect">
            <a:avLst/>
          </a:prstGeom>
          <a:noFill/>
          <a:ln>
            <a:noFill/>
          </a:ln>
        </p:spPr>
      </p:pic>
      <p:pic>
        <p:nvPicPr>
          <p:cNvPr id="1352" name="Google Shape;1352;p68"/>
          <p:cNvPicPr preferRelativeResize="0"/>
          <p:nvPr/>
        </p:nvPicPr>
        <p:blipFill>
          <a:blip r:embed="rId4">
            <a:alphaModFix/>
          </a:blip>
          <a:stretch>
            <a:fillRect/>
          </a:stretch>
        </p:blipFill>
        <p:spPr>
          <a:xfrm>
            <a:off x="2553576" y="2735625"/>
            <a:ext cx="3693702" cy="2195825"/>
          </a:xfrm>
          <a:prstGeom prst="rect">
            <a:avLst/>
          </a:prstGeom>
          <a:noFill/>
          <a:ln>
            <a:noFill/>
          </a:ln>
        </p:spPr>
      </p:pic>
      <p:pic>
        <p:nvPicPr>
          <p:cNvPr id="1353" name="Google Shape;1353;p68"/>
          <p:cNvPicPr preferRelativeResize="0"/>
          <p:nvPr/>
        </p:nvPicPr>
        <p:blipFill>
          <a:blip r:embed="rId5">
            <a:alphaModFix amt="5000"/>
          </a:blip>
          <a:stretch>
            <a:fillRect/>
          </a:stretch>
        </p:blipFill>
        <p:spPr>
          <a:xfrm>
            <a:off x="4682626" y="2845177"/>
            <a:ext cx="3968496" cy="2194559"/>
          </a:xfrm>
          <a:prstGeom prst="rect">
            <a:avLst/>
          </a:prstGeom>
          <a:noFill/>
          <a:ln>
            <a:noFill/>
          </a:ln>
        </p:spPr>
      </p:pic>
      <p:grpSp>
        <p:nvGrpSpPr>
          <p:cNvPr id="1354" name="Google Shape;1354;p68"/>
          <p:cNvGrpSpPr/>
          <p:nvPr/>
        </p:nvGrpSpPr>
        <p:grpSpPr>
          <a:xfrm>
            <a:off x="7997447" y="210620"/>
            <a:ext cx="680584" cy="1222676"/>
            <a:chOff x="2733050" y="950400"/>
            <a:chExt cx="2328375" cy="4182950"/>
          </a:xfrm>
        </p:grpSpPr>
        <p:sp>
          <p:nvSpPr>
            <p:cNvPr id="1355" name="Google Shape;1355;p68"/>
            <p:cNvSpPr/>
            <p:nvPr/>
          </p:nvSpPr>
          <p:spPr>
            <a:xfrm>
              <a:off x="2838500" y="2909425"/>
              <a:ext cx="1290050" cy="1513975"/>
            </a:xfrm>
            <a:custGeom>
              <a:rect b="b" l="l" r="r" t="t"/>
              <a:pathLst>
                <a:path extrusionOk="0" h="60559" w="51602">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8"/>
            <p:cNvSpPr/>
            <p:nvPr/>
          </p:nvSpPr>
          <p:spPr>
            <a:xfrm>
              <a:off x="4111850" y="2908275"/>
              <a:ext cx="834425" cy="1379425"/>
            </a:xfrm>
            <a:custGeom>
              <a:rect b="b" l="l" r="r" t="t"/>
              <a:pathLst>
                <a:path extrusionOk="0" h="55177" w="33377">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8"/>
            <p:cNvSpPr/>
            <p:nvPr/>
          </p:nvSpPr>
          <p:spPr>
            <a:xfrm>
              <a:off x="3222750" y="3241325"/>
              <a:ext cx="634750" cy="1892025"/>
            </a:xfrm>
            <a:custGeom>
              <a:rect b="b" l="l" r="r" t="t"/>
              <a:pathLst>
                <a:path extrusionOk="0" h="75681" w="2539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8"/>
            <p:cNvSpPr/>
            <p:nvPr/>
          </p:nvSpPr>
          <p:spPr>
            <a:xfrm>
              <a:off x="2733050" y="950400"/>
              <a:ext cx="2328375" cy="3178700"/>
            </a:xfrm>
            <a:custGeom>
              <a:rect b="b" l="l" r="r" t="t"/>
              <a:pathLst>
                <a:path extrusionOk="0" h="127148" w="93135">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8"/>
            <p:cNvSpPr/>
            <p:nvPr/>
          </p:nvSpPr>
          <p:spPr>
            <a:xfrm>
              <a:off x="3001750" y="1104950"/>
              <a:ext cx="2059675" cy="3023900"/>
            </a:xfrm>
            <a:custGeom>
              <a:rect b="b" l="l" r="r" t="t"/>
              <a:pathLst>
                <a:path extrusionOk="0" h="120956" w="82387">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8"/>
            <p:cNvSpPr/>
            <p:nvPr/>
          </p:nvSpPr>
          <p:spPr>
            <a:xfrm>
              <a:off x="3349550" y="2627250"/>
              <a:ext cx="1487000" cy="912675"/>
            </a:xfrm>
            <a:custGeom>
              <a:rect b="b" l="l" r="r" t="t"/>
              <a:pathLst>
                <a:path extrusionOk="0" h="36507" w="5948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8"/>
            <p:cNvSpPr/>
            <p:nvPr/>
          </p:nvSpPr>
          <p:spPr>
            <a:xfrm>
              <a:off x="3468975" y="2722925"/>
              <a:ext cx="317975" cy="679950"/>
            </a:xfrm>
            <a:custGeom>
              <a:rect b="b" l="l" r="r" t="t"/>
              <a:pathLst>
                <a:path extrusionOk="0" h="27198" w="12719">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8"/>
            <p:cNvSpPr/>
            <p:nvPr/>
          </p:nvSpPr>
          <p:spPr>
            <a:xfrm>
              <a:off x="3934250" y="2258800"/>
              <a:ext cx="317975" cy="875375"/>
            </a:xfrm>
            <a:custGeom>
              <a:rect b="b" l="l" r="r" t="t"/>
              <a:pathLst>
                <a:path extrusionOk="0" h="35015" w="12719">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8"/>
            <p:cNvSpPr/>
            <p:nvPr/>
          </p:nvSpPr>
          <p:spPr>
            <a:xfrm>
              <a:off x="4399925" y="1792350"/>
              <a:ext cx="317975" cy="1072725"/>
            </a:xfrm>
            <a:custGeom>
              <a:rect b="b" l="l" r="r" t="t"/>
              <a:pathLst>
                <a:path extrusionOk="0" h="42909" w="12719">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8"/>
            <p:cNvSpPr/>
            <p:nvPr/>
          </p:nvSpPr>
          <p:spPr>
            <a:xfrm>
              <a:off x="3535275" y="1382050"/>
              <a:ext cx="846450" cy="750475"/>
            </a:xfrm>
            <a:custGeom>
              <a:rect b="b" l="l" r="r" t="t"/>
              <a:pathLst>
                <a:path extrusionOk="0" h="30019" w="33858">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8"/>
            <p:cNvSpPr/>
            <p:nvPr/>
          </p:nvSpPr>
          <p:spPr>
            <a:xfrm>
              <a:off x="3255725" y="1227125"/>
              <a:ext cx="1101575" cy="693800"/>
            </a:xfrm>
            <a:custGeom>
              <a:rect b="b" l="l" r="r" t="t"/>
              <a:pathLst>
                <a:path extrusionOk="0" h="27752" w="44063">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69"/>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REGRESSION</a:t>
            </a:r>
            <a:endParaRPr/>
          </a:p>
        </p:txBody>
      </p:sp>
      <p:sp>
        <p:nvSpPr>
          <p:cNvPr id="1371" name="Google Shape;1371;p69"/>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4</a:t>
            </a:r>
            <a:r>
              <a:rPr lang="en" sz="1000"/>
              <a:t>/5</a:t>
            </a:r>
            <a:endParaRPr sz="1000"/>
          </a:p>
        </p:txBody>
      </p:sp>
      <p:sp>
        <p:nvSpPr>
          <p:cNvPr id="1372" name="Google Shape;1372;p69"/>
          <p:cNvSpPr txBox="1"/>
          <p:nvPr>
            <p:ph idx="1" type="body"/>
          </p:nvPr>
        </p:nvSpPr>
        <p:spPr>
          <a:xfrm>
            <a:off x="265025" y="1324175"/>
            <a:ext cx="8781600" cy="12477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AutoNum type="arabicPeriod" startAt="6"/>
            </a:pPr>
            <a:r>
              <a:rPr lang="en" sz="1400"/>
              <a:t>Perform multivariate linear regression.</a:t>
            </a:r>
            <a:endParaRPr sz="1400"/>
          </a:p>
          <a:p>
            <a:pPr indent="-317500" lvl="0" marL="457200" rtl="0" algn="l">
              <a:lnSpc>
                <a:spcPct val="200000"/>
              </a:lnSpc>
              <a:spcBef>
                <a:spcPts val="0"/>
              </a:spcBef>
              <a:spcAft>
                <a:spcPts val="0"/>
              </a:spcAft>
              <a:buSzPts val="1400"/>
              <a:buAutoNum type="arabicPeriod" startAt="7"/>
            </a:pPr>
            <a:r>
              <a:rPr lang="en" sz="1400"/>
              <a:t>Perform decision tree regression.</a:t>
            </a:r>
            <a:endParaRPr sz="1400"/>
          </a:p>
          <a:p>
            <a:pPr indent="-317500" lvl="0" marL="457200" rtl="0" algn="l">
              <a:lnSpc>
                <a:spcPct val="200000"/>
              </a:lnSpc>
              <a:spcBef>
                <a:spcPts val="0"/>
              </a:spcBef>
              <a:spcAft>
                <a:spcPts val="0"/>
              </a:spcAft>
              <a:buClr>
                <a:schemeClr val="accent2"/>
              </a:buClr>
              <a:buSzPts val="1400"/>
              <a:buAutoNum type="arabicPeriod" startAt="7"/>
            </a:pPr>
            <a:r>
              <a:rPr lang="en" sz="1400">
                <a:solidFill>
                  <a:schemeClr val="accent2"/>
                </a:solidFill>
              </a:rPr>
              <a:t>Perform random forest regression.</a:t>
            </a:r>
            <a:endParaRPr sz="1400">
              <a:solidFill>
                <a:schemeClr val="accent2"/>
              </a:solidFill>
            </a:endParaRPr>
          </a:p>
          <a:p>
            <a:pPr indent="0" lvl="0" marL="0" rtl="0" algn="l">
              <a:lnSpc>
                <a:spcPct val="200000"/>
              </a:lnSpc>
              <a:spcBef>
                <a:spcPts val="1600"/>
              </a:spcBef>
              <a:spcAft>
                <a:spcPts val="1600"/>
              </a:spcAft>
              <a:buNone/>
            </a:pPr>
            <a:r>
              <a:t/>
            </a:r>
            <a:endParaRPr sz="1400">
              <a:solidFill>
                <a:schemeClr val="accent2"/>
              </a:solidFill>
            </a:endParaRPr>
          </a:p>
        </p:txBody>
      </p:sp>
      <p:pic>
        <p:nvPicPr>
          <p:cNvPr id="1373" name="Google Shape;1373;p69"/>
          <p:cNvPicPr preferRelativeResize="0"/>
          <p:nvPr/>
        </p:nvPicPr>
        <p:blipFill>
          <a:blip r:embed="rId3">
            <a:alphaModFix amt="25000"/>
          </a:blip>
          <a:stretch>
            <a:fillRect/>
          </a:stretch>
        </p:blipFill>
        <p:spPr>
          <a:xfrm>
            <a:off x="350986" y="2648075"/>
            <a:ext cx="3613114" cy="2195825"/>
          </a:xfrm>
          <a:prstGeom prst="rect">
            <a:avLst/>
          </a:prstGeom>
          <a:noFill/>
          <a:ln>
            <a:noFill/>
          </a:ln>
        </p:spPr>
      </p:pic>
      <p:pic>
        <p:nvPicPr>
          <p:cNvPr id="1374" name="Google Shape;1374;p69"/>
          <p:cNvPicPr preferRelativeResize="0"/>
          <p:nvPr/>
        </p:nvPicPr>
        <p:blipFill>
          <a:blip r:embed="rId4">
            <a:alphaModFix amt="25000"/>
          </a:blip>
          <a:stretch>
            <a:fillRect/>
          </a:stretch>
        </p:blipFill>
        <p:spPr>
          <a:xfrm>
            <a:off x="2553576" y="2735625"/>
            <a:ext cx="3693702" cy="2195825"/>
          </a:xfrm>
          <a:prstGeom prst="rect">
            <a:avLst/>
          </a:prstGeom>
          <a:noFill/>
          <a:ln>
            <a:noFill/>
          </a:ln>
        </p:spPr>
      </p:pic>
      <p:pic>
        <p:nvPicPr>
          <p:cNvPr id="1375" name="Google Shape;1375;p69"/>
          <p:cNvPicPr preferRelativeResize="0"/>
          <p:nvPr/>
        </p:nvPicPr>
        <p:blipFill>
          <a:blip r:embed="rId5">
            <a:alphaModFix/>
          </a:blip>
          <a:stretch>
            <a:fillRect/>
          </a:stretch>
        </p:blipFill>
        <p:spPr>
          <a:xfrm>
            <a:off x="4682626" y="2845177"/>
            <a:ext cx="3968496" cy="2194559"/>
          </a:xfrm>
          <a:prstGeom prst="rect">
            <a:avLst/>
          </a:prstGeom>
          <a:noFill/>
          <a:ln>
            <a:noFill/>
          </a:ln>
        </p:spPr>
      </p:pic>
      <p:grpSp>
        <p:nvGrpSpPr>
          <p:cNvPr id="1376" name="Google Shape;1376;p69"/>
          <p:cNvGrpSpPr/>
          <p:nvPr/>
        </p:nvGrpSpPr>
        <p:grpSpPr>
          <a:xfrm>
            <a:off x="7997447" y="210620"/>
            <a:ext cx="680584" cy="1222676"/>
            <a:chOff x="2733050" y="950400"/>
            <a:chExt cx="2328375" cy="4182950"/>
          </a:xfrm>
        </p:grpSpPr>
        <p:sp>
          <p:nvSpPr>
            <p:cNvPr id="1377" name="Google Shape;1377;p69"/>
            <p:cNvSpPr/>
            <p:nvPr/>
          </p:nvSpPr>
          <p:spPr>
            <a:xfrm>
              <a:off x="2838500" y="2909425"/>
              <a:ext cx="1290050" cy="1513975"/>
            </a:xfrm>
            <a:custGeom>
              <a:rect b="b" l="l" r="r" t="t"/>
              <a:pathLst>
                <a:path extrusionOk="0" h="60559" w="51602">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9"/>
            <p:cNvSpPr/>
            <p:nvPr/>
          </p:nvSpPr>
          <p:spPr>
            <a:xfrm>
              <a:off x="4111850" y="2908275"/>
              <a:ext cx="834425" cy="1379425"/>
            </a:xfrm>
            <a:custGeom>
              <a:rect b="b" l="l" r="r" t="t"/>
              <a:pathLst>
                <a:path extrusionOk="0" h="55177" w="33377">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9"/>
            <p:cNvSpPr/>
            <p:nvPr/>
          </p:nvSpPr>
          <p:spPr>
            <a:xfrm>
              <a:off x="3222750" y="3241325"/>
              <a:ext cx="634750" cy="1892025"/>
            </a:xfrm>
            <a:custGeom>
              <a:rect b="b" l="l" r="r" t="t"/>
              <a:pathLst>
                <a:path extrusionOk="0" h="75681" w="2539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9"/>
            <p:cNvSpPr/>
            <p:nvPr/>
          </p:nvSpPr>
          <p:spPr>
            <a:xfrm>
              <a:off x="2733050" y="950400"/>
              <a:ext cx="2328375" cy="3178700"/>
            </a:xfrm>
            <a:custGeom>
              <a:rect b="b" l="l" r="r" t="t"/>
              <a:pathLst>
                <a:path extrusionOk="0" h="127148" w="93135">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9"/>
            <p:cNvSpPr/>
            <p:nvPr/>
          </p:nvSpPr>
          <p:spPr>
            <a:xfrm>
              <a:off x="3001750" y="1104950"/>
              <a:ext cx="2059675" cy="3023900"/>
            </a:xfrm>
            <a:custGeom>
              <a:rect b="b" l="l" r="r" t="t"/>
              <a:pathLst>
                <a:path extrusionOk="0" h="120956" w="82387">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9"/>
            <p:cNvSpPr/>
            <p:nvPr/>
          </p:nvSpPr>
          <p:spPr>
            <a:xfrm>
              <a:off x="3349550" y="2627250"/>
              <a:ext cx="1487000" cy="912675"/>
            </a:xfrm>
            <a:custGeom>
              <a:rect b="b" l="l" r="r" t="t"/>
              <a:pathLst>
                <a:path extrusionOk="0" h="36507" w="5948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9"/>
            <p:cNvSpPr/>
            <p:nvPr/>
          </p:nvSpPr>
          <p:spPr>
            <a:xfrm>
              <a:off x="3468975" y="2722925"/>
              <a:ext cx="317975" cy="679950"/>
            </a:xfrm>
            <a:custGeom>
              <a:rect b="b" l="l" r="r" t="t"/>
              <a:pathLst>
                <a:path extrusionOk="0" h="27198" w="12719">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9"/>
            <p:cNvSpPr/>
            <p:nvPr/>
          </p:nvSpPr>
          <p:spPr>
            <a:xfrm>
              <a:off x="3934250" y="2258800"/>
              <a:ext cx="317975" cy="875375"/>
            </a:xfrm>
            <a:custGeom>
              <a:rect b="b" l="l" r="r" t="t"/>
              <a:pathLst>
                <a:path extrusionOk="0" h="35015" w="12719">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9"/>
            <p:cNvSpPr/>
            <p:nvPr/>
          </p:nvSpPr>
          <p:spPr>
            <a:xfrm>
              <a:off x="4399925" y="1792350"/>
              <a:ext cx="317975" cy="1072725"/>
            </a:xfrm>
            <a:custGeom>
              <a:rect b="b" l="l" r="r" t="t"/>
              <a:pathLst>
                <a:path extrusionOk="0" h="42909" w="12719">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9"/>
            <p:cNvSpPr/>
            <p:nvPr/>
          </p:nvSpPr>
          <p:spPr>
            <a:xfrm>
              <a:off x="3535275" y="1382050"/>
              <a:ext cx="846450" cy="750475"/>
            </a:xfrm>
            <a:custGeom>
              <a:rect b="b" l="l" r="r" t="t"/>
              <a:pathLst>
                <a:path extrusionOk="0" h="30019" w="33858">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9"/>
            <p:cNvSpPr/>
            <p:nvPr/>
          </p:nvSpPr>
          <p:spPr>
            <a:xfrm>
              <a:off x="3255725" y="1227125"/>
              <a:ext cx="1101575" cy="693800"/>
            </a:xfrm>
            <a:custGeom>
              <a:rect b="b" l="l" r="r" t="t"/>
              <a:pathLst>
                <a:path extrusionOk="0" h="27752" w="44063">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70"/>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REGRESSION</a:t>
            </a:r>
            <a:endParaRPr/>
          </a:p>
        </p:txBody>
      </p:sp>
      <p:sp>
        <p:nvSpPr>
          <p:cNvPr id="1393" name="Google Shape;1393;p70"/>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5</a:t>
            </a:r>
            <a:r>
              <a:rPr lang="en" sz="1000"/>
              <a:t>/5</a:t>
            </a:r>
            <a:endParaRPr sz="1000"/>
          </a:p>
        </p:txBody>
      </p:sp>
      <p:sp>
        <p:nvSpPr>
          <p:cNvPr id="1394" name="Google Shape;1394;p70"/>
          <p:cNvSpPr txBox="1"/>
          <p:nvPr>
            <p:ph idx="1" type="body"/>
          </p:nvPr>
        </p:nvSpPr>
        <p:spPr>
          <a:xfrm>
            <a:off x="265025" y="1324175"/>
            <a:ext cx="8781600" cy="12477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accent2"/>
              </a:buClr>
              <a:buSzPts val="1400"/>
              <a:buAutoNum type="arabicPeriod" startAt="9"/>
            </a:pPr>
            <a:r>
              <a:rPr lang="en" sz="1400">
                <a:solidFill>
                  <a:schemeClr val="accent2"/>
                </a:solidFill>
              </a:rPr>
              <a:t>Compare explained variance of the models to determine that the random forest regression is the most accurate in predicting weekly tap ins and tap outs.</a:t>
            </a:r>
            <a:endParaRPr sz="1400">
              <a:solidFill>
                <a:schemeClr val="accent2"/>
              </a:solidFill>
            </a:endParaRPr>
          </a:p>
        </p:txBody>
      </p:sp>
      <p:pic>
        <p:nvPicPr>
          <p:cNvPr id="1395" name="Google Shape;1395;p70"/>
          <p:cNvPicPr preferRelativeResize="0"/>
          <p:nvPr/>
        </p:nvPicPr>
        <p:blipFill>
          <a:blip r:embed="rId3">
            <a:alphaModFix/>
          </a:blip>
          <a:stretch>
            <a:fillRect/>
          </a:stretch>
        </p:blipFill>
        <p:spPr>
          <a:xfrm>
            <a:off x="152400" y="2724275"/>
            <a:ext cx="4537401" cy="690775"/>
          </a:xfrm>
          <a:prstGeom prst="rect">
            <a:avLst/>
          </a:prstGeom>
          <a:noFill/>
          <a:ln>
            <a:noFill/>
          </a:ln>
        </p:spPr>
      </p:pic>
      <p:pic>
        <p:nvPicPr>
          <p:cNvPr id="1396" name="Google Shape;1396;p70"/>
          <p:cNvPicPr preferRelativeResize="0"/>
          <p:nvPr/>
        </p:nvPicPr>
        <p:blipFill>
          <a:blip r:embed="rId4">
            <a:alphaModFix/>
          </a:blip>
          <a:stretch>
            <a:fillRect/>
          </a:stretch>
        </p:blipFill>
        <p:spPr>
          <a:xfrm>
            <a:off x="152400" y="3415050"/>
            <a:ext cx="4537401" cy="690775"/>
          </a:xfrm>
          <a:prstGeom prst="rect">
            <a:avLst/>
          </a:prstGeom>
          <a:noFill/>
          <a:ln>
            <a:noFill/>
          </a:ln>
        </p:spPr>
      </p:pic>
      <p:sp>
        <p:nvSpPr>
          <p:cNvPr id="1397" name="Google Shape;1397;p70"/>
          <p:cNvSpPr txBox="1"/>
          <p:nvPr>
            <p:ph idx="1" type="body"/>
          </p:nvPr>
        </p:nvSpPr>
        <p:spPr>
          <a:xfrm>
            <a:off x="5400400" y="2969000"/>
            <a:ext cx="2628600" cy="1742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400">
                <a:solidFill>
                  <a:schemeClr val="accent2"/>
                </a:solidFill>
              </a:rPr>
              <a:t>Multivariate linear regression</a:t>
            </a:r>
            <a:endParaRPr sz="1400">
              <a:solidFill>
                <a:schemeClr val="accent2"/>
              </a:solidFill>
            </a:endParaRPr>
          </a:p>
          <a:p>
            <a:pPr indent="0" lvl="0" marL="0" rtl="0" algn="l">
              <a:lnSpc>
                <a:spcPct val="200000"/>
              </a:lnSpc>
              <a:spcBef>
                <a:spcPts val="1600"/>
              </a:spcBef>
              <a:spcAft>
                <a:spcPts val="0"/>
              </a:spcAft>
              <a:buNone/>
            </a:pPr>
            <a:r>
              <a:rPr lang="en" sz="1400">
                <a:solidFill>
                  <a:schemeClr val="accent2"/>
                </a:solidFill>
              </a:rPr>
              <a:t>Decision tree regression</a:t>
            </a:r>
            <a:endParaRPr sz="1400">
              <a:solidFill>
                <a:schemeClr val="accent2"/>
              </a:solidFill>
            </a:endParaRPr>
          </a:p>
          <a:p>
            <a:pPr indent="0" lvl="0" marL="0" rtl="0" algn="l">
              <a:lnSpc>
                <a:spcPct val="200000"/>
              </a:lnSpc>
              <a:spcBef>
                <a:spcPts val="1600"/>
              </a:spcBef>
              <a:spcAft>
                <a:spcPts val="1600"/>
              </a:spcAft>
              <a:buNone/>
            </a:pPr>
            <a:r>
              <a:rPr b="1" lang="en" sz="1500" u="sng">
                <a:solidFill>
                  <a:schemeClr val="accent2"/>
                </a:solidFill>
                <a:latin typeface="Lato"/>
                <a:ea typeface="Lato"/>
                <a:cs typeface="Lato"/>
                <a:sym typeface="Lato"/>
              </a:rPr>
              <a:t>Random forest regression</a:t>
            </a:r>
            <a:endParaRPr b="1" sz="1500" u="sng">
              <a:solidFill>
                <a:schemeClr val="accent2"/>
              </a:solidFill>
              <a:latin typeface="Lato"/>
              <a:ea typeface="Lato"/>
              <a:cs typeface="Lato"/>
              <a:sym typeface="Lato"/>
            </a:endParaRPr>
          </a:p>
        </p:txBody>
      </p:sp>
      <p:pic>
        <p:nvPicPr>
          <p:cNvPr id="1398" name="Google Shape;1398;p70"/>
          <p:cNvPicPr preferRelativeResize="0"/>
          <p:nvPr/>
        </p:nvPicPr>
        <p:blipFill>
          <a:blip r:embed="rId5">
            <a:alphaModFix/>
          </a:blip>
          <a:stretch>
            <a:fillRect/>
          </a:stretch>
        </p:blipFill>
        <p:spPr>
          <a:xfrm>
            <a:off x="152400" y="4105825"/>
            <a:ext cx="4537403" cy="694944"/>
          </a:xfrm>
          <a:prstGeom prst="rect">
            <a:avLst/>
          </a:prstGeom>
          <a:noFill/>
          <a:ln>
            <a:noFill/>
          </a:ln>
        </p:spPr>
      </p:pic>
      <p:grpSp>
        <p:nvGrpSpPr>
          <p:cNvPr id="1399" name="Google Shape;1399;p70"/>
          <p:cNvGrpSpPr/>
          <p:nvPr/>
        </p:nvGrpSpPr>
        <p:grpSpPr>
          <a:xfrm>
            <a:off x="7997447" y="210620"/>
            <a:ext cx="680584" cy="1222676"/>
            <a:chOff x="2733050" y="950400"/>
            <a:chExt cx="2328375" cy="4182950"/>
          </a:xfrm>
        </p:grpSpPr>
        <p:sp>
          <p:nvSpPr>
            <p:cNvPr id="1400" name="Google Shape;1400;p70"/>
            <p:cNvSpPr/>
            <p:nvPr/>
          </p:nvSpPr>
          <p:spPr>
            <a:xfrm>
              <a:off x="2838500" y="2909425"/>
              <a:ext cx="1290050" cy="1513975"/>
            </a:xfrm>
            <a:custGeom>
              <a:rect b="b" l="l" r="r" t="t"/>
              <a:pathLst>
                <a:path extrusionOk="0" h="60559" w="51602">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0"/>
            <p:cNvSpPr/>
            <p:nvPr/>
          </p:nvSpPr>
          <p:spPr>
            <a:xfrm>
              <a:off x="4111850" y="2908275"/>
              <a:ext cx="834425" cy="1379425"/>
            </a:xfrm>
            <a:custGeom>
              <a:rect b="b" l="l" r="r" t="t"/>
              <a:pathLst>
                <a:path extrusionOk="0" h="55177" w="33377">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0"/>
            <p:cNvSpPr/>
            <p:nvPr/>
          </p:nvSpPr>
          <p:spPr>
            <a:xfrm>
              <a:off x="3222750" y="3241325"/>
              <a:ext cx="634750" cy="1892025"/>
            </a:xfrm>
            <a:custGeom>
              <a:rect b="b" l="l" r="r" t="t"/>
              <a:pathLst>
                <a:path extrusionOk="0" h="75681" w="2539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0"/>
            <p:cNvSpPr/>
            <p:nvPr/>
          </p:nvSpPr>
          <p:spPr>
            <a:xfrm>
              <a:off x="2733050" y="950400"/>
              <a:ext cx="2328375" cy="3178700"/>
            </a:xfrm>
            <a:custGeom>
              <a:rect b="b" l="l" r="r" t="t"/>
              <a:pathLst>
                <a:path extrusionOk="0" h="127148" w="93135">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0"/>
            <p:cNvSpPr/>
            <p:nvPr/>
          </p:nvSpPr>
          <p:spPr>
            <a:xfrm>
              <a:off x="3001750" y="1104950"/>
              <a:ext cx="2059675" cy="3023900"/>
            </a:xfrm>
            <a:custGeom>
              <a:rect b="b" l="l" r="r" t="t"/>
              <a:pathLst>
                <a:path extrusionOk="0" h="120956" w="82387">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0"/>
            <p:cNvSpPr/>
            <p:nvPr/>
          </p:nvSpPr>
          <p:spPr>
            <a:xfrm>
              <a:off x="3349550" y="2627250"/>
              <a:ext cx="1487000" cy="912675"/>
            </a:xfrm>
            <a:custGeom>
              <a:rect b="b" l="l" r="r" t="t"/>
              <a:pathLst>
                <a:path extrusionOk="0" h="36507" w="5948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0"/>
            <p:cNvSpPr/>
            <p:nvPr/>
          </p:nvSpPr>
          <p:spPr>
            <a:xfrm>
              <a:off x="3468975" y="2722925"/>
              <a:ext cx="317975" cy="679950"/>
            </a:xfrm>
            <a:custGeom>
              <a:rect b="b" l="l" r="r" t="t"/>
              <a:pathLst>
                <a:path extrusionOk="0" h="27198" w="12719">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0"/>
            <p:cNvSpPr/>
            <p:nvPr/>
          </p:nvSpPr>
          <p:spPr>
            <a:xfrm>
              <a:off x="3934250" y="2258800"/>
              <a:ext cx="317975" cy="875375"/>
            </a:xfrm>
            <a:custGeom>
              <a:rect b="b" l="l" r="r" t="t"/>
              <a:pathLst>
                <a:path extrusionOk="0" h="35015" w="12719">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0"/>
            <p:cNvSpPr/>
            <p:nvPr/>
          </p:nvSpPr>
          <p:spPr>
            <a:xfrm>
              <a:off x="4399925" y="1792350"/>
              <a:ext cx="317975" cy="1072725"/>
            </a:xfrm>
            <a:custGeom>
              <a:rect b="b" l="l" r="r" t="t"/>
              <a:pathLst>
                <a:path extrusionOk="0" h="42909" w="12719">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0"/>
            <p:cNvSpPr/>
            <p:nvPr/>
          </p:nvSpPr>
          <p:spPr>
            <a:xfrm>
              <a:off x="3535275" y="1382050"/>
              <a:ext cx="846450" cy="750475"/>
            </a:xfrm>
            <a:custGeom>
              <a:rect b="b" l="l" r="r" t="t"/>
              <a:pathLst>
                <a:path extrusionOk="0" h="30019" w="33858">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0"/>
            <p:cNvSpPr/>
            <p:nvPr/>
          </p:nvSpPr>
          <p:spPr>
            <a:xfrm>
              <a:off x="3255725" y="1227125"/>
              <a:ext cx="1101575" cy="693800"/>
            </a:xfrm>
            <a:custGeom>
              <a:rect b="b" l="l" r="r" t="t"/>
              <a:pathLst>
                <a:path extrusionOk="0" h="27752" w="44063">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71"/>
          <p:cNvSpPr txBox="1"/>
          <p:nvPr>
            <p:ph type="ctrTitle"/>
          </p:nvPr>
        </p:nvSpPr>
        <p:spPr>
          <a:xfrm>
            <a:off x="0" y="1804200"/>
            <a:ext cx="9144000" cy="93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416" name="Google Shape;1416;p71"/>
          <p:cNvSpPr txBox="1"/>
          <p:nvPr>
            <p:ph idx="1" type="subTitle"/>
          </p:nvPr>
        </p:nvSpPr>
        <p:spPr>
          <a:xfrm>
            <a:off x="0" y="2903275"/>
            <a:ext cx="9144000" cy="39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solidFill>
                  <a:schemeClr val="accent4"/>
                </a:solidFill>
                <a:latin typeface="Lato"/>
                <a:ea typeface="Lato"/>
                <a:cs typeface="Lato"/>
                <a:sym typeface="Lato"/>
              </a:rPr>
              <a:t>Outcome</a:t>
            </a:r>
            <a:r>
              <a:rPr lang="en" sz="1500">
                <a:solidFill>
                  <a:schemeClr val="accent4"/>
                </a:solidFill>
              </a:rPr>
              <a:t> | </a:t>
            </a:r>
            <a:r>
              <a:rPr b="1" lang="en" sz="1500">
                <a:solidFill>
                  <a:schemeClr val="accent4"/>
                </a:solidFill>
                <a:latin typeface="Lato"/>
                <a:ea typeface="Lato"/>
                <a:cs typeface="Lato"/>
                <a:sym typeface="Lato"/>
              </a:rPr>
              <a:t>Data-driven Insights</a:t>
            </a:r>
            <a:endParaRPr b="1" sz="1500">
              <a:solidFill>
                <a:schemeClr val="accent4"/>
              </a:solidFill>
              <a:latin typeface="Lato"/>
              <a:ea typeface="Lato"/>
              <a:cs typeface="Lato"/>
              <a:sym typeface="Lato"/>
            </a:endParaRPr>
          </a:p>
        </p:txBody>
      </p:sp>
      <p:grpSp>
        <p:nvGrpSpPr>
          <p:cNvPr id="1417" name="Google Shape;1417;p71"/>
          <p:cNvGrpSpPr/>
          <p:nvPr/>
        </p:nvGrpSpPr>
        <p:grpSpPr>
          <a:xfrm>
            <a:off x="5455654" y="1942376"/>
            <a:ext cx="4053955" cy="3085484"/>
            <a:chOff x="359575" y="1371133"/>
            <a:chExt cx="5370900" cy="4087817"/>
          </a:xfrm>
        </p:grpSpPr>
        <p:sp>
          <p:nvSpPr>
            <p:cNvPr id="1418" name="Google Shape;1418;p71"/>
            <p:cNvSpPr/>
            <p:nvPr/>
          </p:nvSpPr>
          <p:spPr>
            <a:xfrm>
              <a:off x="4567650" y="1548625"/>
              <a:ext cx="841925" cy="1462500"/>
            </a:xfrm>
            <a:custGeom>
              <a:rect b="b" l="l" r="r" t="t"/>
              <a:pathLst>
                <a:path extrusionOk="0" h="58500" w="33677">
                  <a:moveTo>
                    <a:pt x="189" y="1"/>
                  </a:moveTo>
                  <a:lnTo>
                    <a:pt x="0" y="39170"/>
                  </a:lnTo>
                  <a:lnTo>
                    <a:pt x="33469" y="58499"/>
                  </a:lnTo>
                  <a:lnTo>
                    <a:pt x="33676" y="19330"/>
                  </a:lnTo>
                  <a:lnTo>
                    <a:pt x="189" y="1"/>
                  </a:lnTo>
                  <a:close/>
                </a:path>
              </a:pathLst>
            </a:custGeom>
            <a:solidFill>
              <a:srgbClr val="3B75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1"/>
            <p:cNvSpPr/>
            <p:nvPr/>
          </p:nvSpPr>
          <p:spPr>
            <a:xfrm>
              <a:off x="3735650" y="1548625"/>
              <a:ext cx="836750" cy="1462500"/>
            </a:xfrm>
            <a:custGeom>
              <a:rect b="b" l="l" r="r" t="t"/>
              <a:pathLst>
                <a:path extrusionOk="0" h="58500" w="33470">
                  <a:moveTo>
                    <a:pt x="33469" y="1"/>
                  </a:moveTo>
                  <a:lnTo>
                    <a:pt x="209" y="19330"/>
                  </a:lnTo>
                  <a:lnTo>
                    <a:pt x="1" y="58499"/>
                  </a:lnTo>
                  <a:lnTo>
                    <a:pt x="33280" y="39170"/>
                  </a:lnTo>
                  <a:lnTo>
                    <a:pt x="33469" y="1"/>
                  </a:ln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1"/>
            <p:cNvSpPr/>
            <p:nvPr/>
          </p:nvSpPr>
          <p:spPr>
            <a:xfrm>
              <a:off x="3419950" y="1371133"/>
              <a:ext cx="2310525" cy="1338850"/>
            </a:xfrm>
            <a:custGeom>
              <a:rect b="b" l="l" r="r" t="t"/>
              <a:pathLst>
                <a:path extrusionOk="0" h="53554" w="92421">
                  <a:moveTo>
                    <a:pt x="46097" y="7457"/>
                  </a:moveTo>
                  <a:lnTo>
                    <a:pt x="79584" y="26786"/>
                  </a:lnTo>
                  <a:lnTo>
                    <a:pt x="46305" y="46116"/>
                  </a:lnTo>
                  <a:lnTo>
                    <a:pt x="12818" y="26786"/>
                  </a:lnTo>
                  <a:lnTo>
                    <a:pt x="46097" y="7457"/>
                  </a:lnTo>
                  <a:close/>
                  <a:moveTo>
                    <a:pt x="46059" y="0"/>
                  </a:moveTo>
                  <a:lnTo>
                    <a:pt x="0" y="26767"/>
                  </a:lnTo>
                  <a:lnTo>
                    <a:pt x="46361" y="53553"/>
                  </a:lnTo>
                  <a:lnTo>
                    <a:pt x="92420" y="26786"/>
                  </a:lnTo>
                  <a:lnTo>
                    <a:pt x="46059" y="0"/>
                  </a:ln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1"/>
            <p:cNvSpPr/>
            <p:nvPr/>
          </p:nvSpPr>
          <p:spPr>
            <a:xfrm>
              <a:off x="4565342" y="2031875"/>
              <a:ext cx="1156225" cy="1648425"/>
            </a:xfrm>
            <a:custGeom>
              <a:rect b="b" l="l" r="r" t="t"/>
              <a:pathLst>
                <a:path extrusionOk="0" h="65937" w="46249">
                  <a:moveTo>
                    <a:pt x="46248" y="0"/>
                  </a:moveTo>
                  <a:lnTo>
                    <a:pt x="189" y="26767"/>
                  </a:lnTo>
                  <a:lnTo>
                    <a:pt x="1" y="65936"/>
                  </a:lnTo>
                  <a:lnTo>
                    <a:pt x="46060" y="39169"/>
                  </a:lnTo>
                  <a:lnTo>
                    <a:pt x="46248" y="0"/>
                  </a:ln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1"/>
            <p:cNvSpPr/>
            <p:nvPr/>
          </p:nvSpPr>
          <p:spPr>
            <a:xfrm>
              <a:off x="3423658" y="2031400"/>
              <a:ext cx="1164250" cy="1648900"/>
            </a:xfrm>
            <a:custGeom>
              <a:rect b="b" l="l" r="r" t="t"/>
              <a:pathLst>
                <a:path extrusionOk="0" h="65956" w="46570">
                  <a:moveTo>
                    <a:pt x="208" y="0"/>
                  </a:moveTo>
                  <a:lnTo>
                    <a:pt x="1" y="39169"/>
                  </a:lnTo>
                  <a:lnTo>
                    <a:pt x="46381" y="65955"/>
                  </a:lnTo>
                  <a:lnTo>
                    <a:pt x="46569" y="26786"/>
                  </a:lnTo>
                  <a:lnTo>
                    <a:pt x="208" y="0"/>
                  </a:lnTo>
                  <a:close/>
                </a:path>
              </a:pathLst>
            </a:custGeom>
            <a:solidFill>
              <a:srgbClr val="3B75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1"/>
            <p:cNvSpPr/>
            <p:nvPr/>
          </p:nvSpPr>
          <p:spPr>
            <a:xfrm>
              <a:off x="3037225" y="2699625"/>
              <a:ext cx="841925" cy="1200600"/>
            </a:xfrm>
            <a:custGeom>
              <a:rect b="b" l="l" r="r" t="t"/>
              <a:pathLst>
                <a:path extrusionOk="0" h="48024" w="33677">
                  <a:moveTo>
                    <a:pt x="189" y="1"/>
                  </a:moveTo>
                  <a:lnTo>
                    <a:pt x="1" y="28599"/>
                  </a:lnTo>
                  <a:lnTo>
                    <a:pt x="33469" y="48023"/>
                  </a:lnTo>
                  <a:lnTo>
                    <a:pt x="33676" y="19330"/>
                  </a:lnTo>
                  <a:lnTo>
                    <a:pt x="189" y="1"/>
                  </a:ln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1"/>
            <p:cNvSpPr/>
            <p:nvPr/>
          </p:nvSpPr>
          <p:spPr>
            <a:xfrm>
              <a:off x="2206175" y="2699625"/>
              <a:ext cx="835800" cy="1200600"/>
            </a:xfrm>
            <a:custGeom>
              <a:rect b="b" l="l" r="r" t="t"/>
              <a:pathLst>
                <a:path extrusionOk="0" h="48024" w="33432">
                  <a:moveTo>
                    <a:pt x="33431" y="1"/>
                  </a:moveTo>
                  <a:lnTo>
                    <a:pt x="190" y="19330"/>
                  </a:lnTo>
                  <a:lnTo>
                    <a:pt x="1" y="48023"/>
                  </a:lnTo>
                  <a:lnTo>
                    <a:pt x="33243" y="28599"/>
                  </a:lnTo>
                  <a:lnTo>
                    <a:pt x="33431" y="1"/>
                  </a:lnTo>
                  <a:close/>
                </a:path>
              </a:pathLst>
            </a:custGeom>
            <a:solidFill>
              <a:srgbClr val="7BBA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1"/>
            <p:cNvSpPr/>
            <p:nvPr/>
          </p:nvSpPr>
          <p:spPr>
            <a:xfrm>
              <a:off x="1889525" y="2522608"/>
              <a:ext cx="2311000" cy="1338375"/>
            </a:xfrm>
            <a:custGeom>
              <a:rect b="b" l="l" r="r" t="t"/>
              <a:pathLst>
                <a:path extrusionOk="0" h="53535" w="92440">
                  <a:moveTo>
                    <a:pt x="46097" y="7438"/>
                  </a:moveTo>
                  <a:lnTo>
                    <a:pt x="79584" y="26767"/>
                  </a:lnTo>
                  <a:lnTo>
                    <a:pt x="46333" y="46092"/>
                  </a:lnTo>
                  <a:lnTo>
                    <a:pt x="46333" y="46092"/>
                  </a:lnTo>
                  <a:lnTo>
                    <a:pt x="12856" y="26767"/>
                  </a:lnTo>
                  <a:lnTo>
                    <a:pt x="46097" y="7438"/>
                  </a:lnTo>
                  <a:close/>
                  <a:moveTo>
                    <a:pt x="46060" y="0"/>
                  </a:moveTo>
                  <a:lnTo>
                    <a:pt x="1" y="26767"/>
                  </a:lnTo>
                  <a:lnTo>
                    <a:pt x="46380" y="53535"/>
                  </a:lnTo>
                  <a:lnTo>
                    <a:pt x="92439" y="26767"/>
                  </a:lnTo>
                  <a:lnTo>
                    <a:pt x="46060" y="0"/>
                  </a:ln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1"/>
            <p:cNvSpPr/>
            <p:nvPr/>
          </p:nvSpPr>
          <p:spPr>
            <a:xfrm>
              <a:off x="3034917" y="3182875"/>
              <a:ext cx="1156700" cy="1386525"/>
            </a:xfrm>
            <a:custGeom>
              <a:rect b="b" l="l" r="r" t="t"/>
              <a:pathLst>
                <a:path extrusionOk="0" h="55461" w="46268">
                  <a:moveTo>
                    <a:pt x="46267" y="0"/>
                  </a:moveTo>
                  <a:lnTo>
                    <a:pt x="208" y="26768"/>
                  </a:lnTo>
                  <a:lnTo>
                    <a:pt x="1" y="55460"/>
                  </a:lnTo>
                  <a:lnTo>
                    <a:pt x="46060" y="28693"/>
                  </a:lnTo>
                  <a:lnTo>
                    <a:pt x="46267" y="0"/>
                  </a:lnTo>
                  <a:close/>
                </a:path>
              </a:pathLst>
            </a:custGeom>
            <a:solidFill>
              <a:srgbClr val="7BBA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1"/>
            <p:cNvSpPr/>
            <p:nvPr/>
          </p:nvSpPr>
          <p:spPr>
            <a:xfrm>
              <a:off x="1893708" y="3182875"/>
              <a:ext cx="1164250" cy="1386525"/>
            </a:xfrm>
            <a:custGeom>
              <a:rect b="b" l="l" r="r" t="t"/>
              <a:pathLst>
                <a:path extrusionOk="0" h="55461" w="46570">
                  <a:moveTo>
                    <a:pt x="190" y="0"/>
                  </a:moveTo>
                  <a:lnTo>
                    <a:pt x="1" y="28693"/>
                  </a:lnTo>
                  <a:lnTo>
                    <a:pt x="46362" y="55460"/>
                  </a:lnTo>
                  <a:lnTo>
                    <a:pt x="46569" y="26768"/>
                  </a:lnTo>
                  <a:lnTo>
                    <a:pt x="190" y="0"/>
                  </a:ln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1"/>
            <p:cNvSpPr/>
            <p:nvPr/>
          </p:nvSpPr>
          <p:spPr>
            <a:xfrm>
              <a:off x="1507275" y="3765225"/>
              <a:ext cx="841925" cy="1024075"/>
            </a:xfrm>
            <a:custGeom>
              <a:rect b="b" l="l" r="r" t="t"/>
              <a:pathLst>
                <a:path extrusionOk="0" h="40963" w="33677">
                  <a:moveTo>
                    <a:pt x="189" y="0"/>
                  </a:moveTo>
                  <a:lnTo>
                    <a:pt x="1" y="21633"/>
                  </a:lnTo>
                  <a:lnTo>
                    <a:pt x="33488" y="40963"/>
                  </a:lnTo>
                  <a:lnTo>
                    <a:pt x="33676" y="19330"/>
                  </a:lnTo>
                  <a:lnTo>
                    <a:pt x="189" y="0"/>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1"/>
            <p:cNvSpPr/>
            <p:nvPr/>
          </p:nvSpPr>
          <p:spPr>
            <a:xfrm>
              <a:off x="675750" y="3765225"/>
              <a:ext cx="836275" cy="1024075"/>
            </a:xfrm>
            <a:custGeom>
              <a:rect b="b" l="l" r="r" t="t"/>
              <a:pathLst>
                <a:path extrusionOk="0" h="40963" w="33451">
                  <a:moveTo>
                    <a:pt x="33450" y="0"/>
                  </a:moveTo>
                  <a:lnTo>
                    <a:pt x="190" y="19330"/>
                  </a:lnTo>
                  <a:lnTo>
                    <a:pt x="1" y="40963"/>
                  </a:lnTo>
                  <a:lnTo>
                    <a:pt x="33262" y="21633"/>
                  </a:lnTo>
                  <a:lnTo>
                    <a:pt x="33450" y="0"/>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1"/>
            <p:cNvSpPr/>
            <p:nvPr/>
          </p:nvSpPr>
          <p:spPr>
            <a:xfrm>
              <a:off x="359575" y="3579275"/>
              <a:ext cx="2310525" cy="1338400"/>
            </a:xfrm>
            <a:custGeom>
              <a:rect b="b" l="l" r="r" t="t"/>
              <a:pathLst>
                <a:path extrusionOk="0" h="53536" w="92421">
                  <a:moveTo>
                    <a:pt x="46097" y="7438"/>
                  </a:moveTo>
                  <a:lnTo>
                    <a:pt x="79584" y="26768"/>
                  </a:lnTo>
                  <a:lnTo>
                    <a:pt x="46324" y="46098"/>
                  </a:lnTo>
                  <a:lnTo>
                    <a:pt x="12837" y="26768"/>
                  </a:lnTo>
                  <a:lnTo>
                    <a:pt x="46097" y="7438"/>
                  </a:lnTo>
                  <a:close/>
                  <a:moveTo>
                    <a:pt x="46041" y="1"/>
                  </a:moveTo>
                  <a:lnTo>
                    <a:pt x="1" y="26768"/>
                  </a:lnTo>
                  <a:lnTo>
                    <a:pt x="46362" y="53535"/>
                  </a:lnTo>
                  <a:lnTo>
                    <a:pt x="92421" y="26768"/>
                  </a:lnTo>
                  <a:lnTo>
                    <a:pt x="46041" y="1"/>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1"/>
            <p:cNvSpPr/>
            <p:nvPr/>
          </p:nvSpPr>
          <p:spPr>
            <a:xfrm>
              <a:off x="1504967" y="4248475"/>
              <a:ext cx="1156225" cy="1210475"/>
            </a:xfrm>
            <a:custGeom>
              <a:rect b="b" l="l" r="r" t="t"/>
              <a:pathLst>
                <a:path extrusionOk="0" h="48419" w="46249">
                  <a:moveTo>
                    <a:pt x="46249" y="0"/>
                  </a:moveTo>
                  <a:lnTo>
                    <a:pt x="190" y="26767"/>
                  </a:lnTo>
                  <a:lnTo>
                    <a:pt x="1" y="48419"/>
                  </a:lnTo>
                  <a:lnTo>
                    <a:pt x="46060" y="21652"/>
                  </a:lnTo>
                  <a:lnTo>
                    <a:pt x="46249" y="0"/>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1"/>
            <p:cNvSpPr/>
            <p:nvPr/>
          </p:nvSpPr>
          <p:spPr>
            <a:xfrm>
              <a:off x="363308" y="4248475"/>
              <a:ext cx="1164225" cy="1210475"/>
            </a:xfrm>
            <a:custGeom>
              <a:rect b="b" l="l" r="r" t="t"/>
              <a:pathLst>
                <a:path extrusionOk="0" h="48419" w="46569">
                  <a:moveTo>
                    <a:pt x="208" y="0"/>
                  </a:moveTo>
                  <a:lnTo>
                    <a:pt x="0" y="21633"/>
                  </a:lnTo>
                  <a:lnTo>
                    <a:pt x="46380" y="48419"/>
                  </a:lnTo>
                  <a:lnTo>
                    <a:pt x="46569" y="26767"/>
                  </a:lnTo>
                  <a:lnTo>
                    <a:pt x="208" y="0"/>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71"/>
          <p:cNvGrpSpPr/>
          <p:nvPr/>
        </p:nvGrpSpPr>
        <p:grpSpPr>
          <a:xfrm>
            <a:off x="6008952" y="3664561"/>
            <a:ext cx="634294" cy="621195"/>
            <a:chOff x="1716000" y="1047425"/>
            <a:chExt cx="4140300" cy="4054800"/>
          </a:xfrm>
        </p:grpSpPr>
        <p:sp>
          <p:nvSpPr>
            <p:cNvPr id="1434" name="Google Shape;1434;p71"/>
            <p:cNvSpPr/>
            <p:nvPr/>
          </p:nvSpPr>
          <p:spPr>
            <a:xfrm>
              <a:off x="1743925" y="1047725"/>
              <a:ext cx="4006125" cy="4054500"/>
            </a:xfrm>
            <a:custGeom>
              <a:rect b="b" l="l" r="r" t="t"/>
              <a:pathLst>
                <a:path extrusionOk="0" h="162180" w="160245">
                  <a:moveTo>
                    <a:pt x="97369" y="0"/>
                  </a:moveTo>
                  <a:cubicBezTo>
                    <a:pt x="94659" y="0"/>
                    <a:pt x="91949" y="698"/>
                    <a:pt x="89521" y="2094"/>
                  </a:cubicBezTo>
                  <a:lnTo>
                    <a:pt x="3382" y="51833"/>
                  </a:lnTo>
                  <a:cubicBezTo>
                    <a:pt x="1288" y="53027"/>
                    <a:pt x="0" y="55245"/>
                    <a:pt x="16" y="57665"/>
                  </a:cubicBezTo>
                  <a:lnTo>
                    <a:pt x="16" y="124557"/>
                  </a:lnTo>
                  <a:cubicBezTo>
                    <a:pt x="0" y="126961"/>
                    <a:pt x="1288" y="129195"/>
                    <a:pt x="3382" y="130389"/>
                  </a:cubicBezTo>
                  <a:lnTo>
                    <a:pt x="54796" y="160074"/>
                  </a:lnTo>
                  <a:cubicBezTo>
                    <a:pt x="57223" y="161478"/>
                    <a:pt x="59937" y="162180"/>
                    <a:pt x="62651" y="162180"/>
                  </a:cubicBezTo>
                  <a:cubicBezTo>
                    <a:pt x="65365" y="162180"/>
                    <a:pt x="68080" y="161478"/>
                    <a:pt x="70507" y="160074"/>
                  </a:cubicBezTo>
                  <a:lnTo>
                    <a:pt x="156647" y="110351"/>
                  </a:lnTo>
                  <a:cubicBezTo>
                    <a:pt x="158942" y="109017"/>
                    <a:pt x="160245" y="106458"/>
                    <a:pt x="159966" y="103806"/>
                  </a:cubicBezTo>
                  <a:cubicBezTo>
                    <a:pt x="159966" y="103806"/>
                    <a:pt x="160012" y="37409"/>
                    <a:pt x="159966" y="36990"/>
                  </a:cubicBezTo>
                  <a:lnTo>
                    <a:pt x="159966" y="36913"/>
                  </a:lnTo>
                  <a:cubicBezTo>
                    <a:pt x="159749" y="34757"/>
                    <a:pt x="158508" y="32849"/>
                    <a:pt x="156647" y="31795"/>
                  </a:cubicBezTo>
                  <a:lnTo>
                    <a:pt x="105217" y="2094"/>
                  </a:lnTo>
                  <a:cubicBezTo>
                    <a:pt x="102790" y="698"/>
                    <a:pt x="100080" y="0"/>
                    <a:pt x="97369"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1"/>
            <p:cNvSpPr/>
            <p:nvPr/>
          </p:nvSpPr>
          <p:spPr>
            <a:xfrm>
              <a:off x="1716000" y="1047425"/>
              <a:ext cx="4056150" cy="2382500"/>
            </a:xfrm>
            <a:custGeom>
              <a:rect b="b" l="l" r="r" t="t"/>
              <a:pathLst>
                <a:path extrusionOk="0" h="95300" w="162246">
                  <a:moveTo>
                    <a:pt x="98484" y="0"/>
                  </a:moveTo>
                  <a:cubicBezTo>
                    <a:pt x="95772" y="0"/>
                    <a:pt x="93058" y="702"/>
                    <a:pt x="90623" y="2106"/>
                  </a:cubicBezTo>
                  <a:lnTo>
                    <a:pt x="4499" y="51830"/>
                  </a:lnTo>
                  <a:cubicBezTo>
                    <a:pt x="1" y="54435"/>
                    <a:pt x="1" y="60918"/>
                    <a:pt x="4499" y="63508"/>
                  </a:cubicBezTo>
                  <a:lnTo>
                    <a:pt x="55913" y="93194"/>
                  </a:lnTo>
                  <a:cubicBezTo>
                    <a:pt x="58340" y="94597"/>
                    <a:pt x="61054" y="95299"/>
                    <a:pt x="63768" y="95299"/>
                  </a:cubicBezTo>
                  <a:cubicBezTo>
                    <a:pt x="66482" y="95299"/>
                    <a:pt x="69197" y="94597"/>
                    <a:pt x="71624" y="93194"/>
                  </a:cubicBezTo>
                  <a:lnTo>
                    <a:pt x="157764" y="43454"/>
                  </a:lnTo>
                  <a:cubicBezTo>
                    <a:pt x="162246" y="40864"/>
                    <a:pt x="162246" y="34381"/>
                    <a:pt x="157764" y="31807"/>
                  </a:cubicBezTo>
                  <a:lnTo>
                    <a:pt x="106334" y="2106"/>
                  </a:lnTo>
                  <a:cubicBezTo>
                    <a:pt x="103907" y="702"/>
                    <a:pt x="101197" y="0"/>
                    <a:pt x="98484" y="0"/>
                  </a:cubicBezTo>
                  <a:close/>
                </a:path>
              </a:pathLst>
            </a:custGeom>
            <a:solidFill>
              <a:srgbClr val="0DA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1"/>
            <p:cNvSpPr/>
            <p:nvPr/>
          </p:nvSpPr>
          <p:spPr>
            <a:xfrm>
              <a:off x="1743925" y="2489325"/>
              <a:ext cx="1369900" cy="2560275"/>
            </a:xfrm>
            <a:custGeom>
              <a:rect b="b" l="l" r="r" t="t"/>
              <a:pathLst>
                <a:path extrusionOk="0" h="102411" w="54796">
                  <a:moveTo>
                    <a:pt x="16" y="1"/>
                  </a:moveTo>
                  <a:cubicBezTo>
                    <a:pt x="16" y="29"/>
                    <a:pt x="16" y="58"/>
                    <a:pt x="16" y="87"/>
                  </a:cubicBezTo>
                  <a:lnTo>
                    <a:pt x="16" y="87"/>
                  </a:lnTo>
                  <a:lnTo>
                    <a:pt x="16" y="1"/>
                  </a:lnTo>
                  <a:close/>
                  <a:moveTo>
                    <a:pt x="16" y="87"/>
                  </a:moveTo>
                  <a:lnTo>
                    <a:pt x="16" y="66893"/>
                  </a:lnTo>
                  <a:cubicBezTo>
                    <a:pt x="0" y="69297"/>
                    <a:pt x="1288" y="71531"/>
                    <a:pt x="3382" y="72725"/>
                  </a:cubicBezTo>
                  <a:lnTo>
                    <a:pt x="54796" y="102410"/>
                  </a:lnTo>
                  <a:lnTo>
                    <a:pt x="54796" y="35518"/>
                  </a:lnTo>
                  <a:lnTo>
                    <a:pt x="3382" y="5832"/>
                  </a:lnTo>
                  <a:cubicBezTo>
                    <a:pt x="1313" y="4652"/>
                    <a:pt x="31" y="2458"/>
                    <a:pt x="16" y="87"/>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1"/>
            <p:cNvSpPr/>
            <p:nvPr/>
          </p:nvSpPr>
          <p:spPr>
            <a:xfrm>
              <a:off x="3714025" y="3476375"/>
              <a:ext cx="519200" cy="1453400"/>
            </a:xfrm>
            <a:custGeom>
              <a:rect b="b" l="l" r="r" t="t"/>
              <a:pathLst>
                <a:path extrusionOk="0" h="58136" w="20768">
                  <a:moveTo>
                    <a:pt x="19084" y="0"/>
                  </a:moveTo>
                  <a:cubicBezTo>
                    <a:pt x="18745" y="0"/>
                    <a:pt x="18371" y="107"/>
                    <a:pt x="17976" y="332"/>
                  </a:cubicBezTo>
                  <a:lnTo>
                    <a:pt x="2792" y="9110"/>
                  </a:lnTo>
                  <a:cubicBezTo>
                    <a:pt x="1257" y="9994"/>
                    <a:pt x="0" y="12383"/>
                    <a:pt x="0" y="14445"/>
                  </a:cubicBezTo>
                  <a:lnTo>
                    <a:pt x="0" y="58136"/>
                  </a:lnTo>
                  <a:lnTo>
                    <a:pt x="20768" y="46147"/>
                  </a:lnTo>
                  <a:lnTo>
                    <a:pt x="20768" y="2441"/>
                  </a:lnTo>
                  <a:cubicBezTo>
                    <a:pt x="20768" y="915"/>
                    <a:pt x="20078" y="0"/>
                    <a:pt x="19084" y="0"/>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1"/>
            <p:cNvSpPr/>
            <p:nvPr/>
          </p:nvSpPr>
          <p:spPr>
            <a:xfrm>
              <a:off x="4459650" y="2778175"/>
              <a:ext cx="994175" cy="1341650"/>
            </a:xfrm>
            <a:custGeom>
              <a:rect b="b" l="l" r="r" t="t"/>
              <a:pathLst>
                <a:path extrusionOk="0" h="53666" w="39767">
                  <a:moveTo>
                    <a:pt x="37865" y="0"/>
                  </a:moveTo>
                  <a:cubicBezTo>
                    <a:pt x="37483" y="0"/>
                    <a:pt x="37061" y="120"/>
                    <a:pt x="36618" y="374"/>
                  </a:cubicBezTo>
                  <a:lnTo>
                    <a:pt x="3133" y="19714"/>
                  </a:lnTo>
                  <a:cubicBezTo>
                    <a:pt x="1396" y="20707"/>
                    <a:pt x="0" y="23390"/>
                    <a:pt x="0" y="25701"/>
                  </a:cubicBezTo>
                  <a:lnTo>
                    <a:pt x="0" y="50919"/>
                  </a:lnTo>
                  <a:cubicBezTo>
                    <a:pt x="0" y="52641"/>
                    <a:pt x="775" y="53665"/>
                    <a:pt x="1888" y="53665"/>
                  </a:cubicBezTo>
                  <a:cubicBezTo>
                    <a:pt x="2269" y="53665"/>
                    <a:pt x="2690" y="53545"/>
                    <a:pt x="3133" y="53292"/>
                  </a:cubicBezTo>
                  <a:lnTo>
                    <a:pt x="36618" y="33952"/>
                  </a:lnTo>
                  <a:cubicBezTo>
                    <a:pt x="38355" y="32944"/>
                    <a:pt x="39767" y="30276"/>
                    <a:pt x="39767" y="27965"/>
                  </a:cubicBezTo>
                  <a:lnTo>
                    <a:pt x="39767" y="2746"/>
                  </a:lnTo>
                  <a:cubicBezTo>
                    <a:pt x="39767" y="1025"/>
                    <a:pt x="38983" y="0"/>
                    <a:pt x="37865" y="0"/>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1"/>
            <p:cNvSpPr/>
            <p:nvPr/>
          </p:nvSpPr>
          <p:spPr>
            <a:xfrm>
              <a:off x="1931975" y="3025375"/>
              <a:ext cx="994200" cy="1341600"/>
            </a:xfrm>
            <a:custGeom>
              <a:rect b="b" l="l" r="r" t="t"/>
              <a:pathLst>
                <a:path extrusionOk="0" h="53664" w="39768">
                  <a:moveTo>
                    <a:pt x="1884" y="1"/>
                  </a:moveTo>
                  <a:cubicBezTo>
                    <a:pt x="773" y="1"/>
                    <a:pt x="1" y="1030"/>
                    <a:pt x="1" y="2738"/>
                  </a:cubicBezTo>
                  <a:lnTo>
                    <a:pt x="1" y="27957"/>
                  </a:lnTo>
                  <a:cubicBezTo>
                    <a:pt x="1" y="30268"/>
                    <a:pt x="1412" y="32951"/>
                    <a:pt x="3134" y="33959"/>
                  </a:cubicBezTo>
                  <a:lnTo>
                    <a:pt x="36634" y="53284"/>
                  </a:lnTo>
                  <a:cubicBezTo>
                    <a:pt x="37075" y="53542"/>
                    <a:pt x="37495" y="53664"/>
                    <a:pt x="37877" y="53664"/>
                  </a:cubicBezTo>
                  <a:cubicBezTo>
                    <a:pt x="38986" y="53664"/>
                    <a:pt x="39767" y="52634"/>
                    <a:pt x="39767" y="50926"/>
                  </a:cubicBezTo>
                  <a:lnTo>
                    <a:pt x="39767" y="25708"/>
                  </a:lnTo>
                  <a:cubicBezTo>
                    <a:pt x="39767" y="23397"/>
                    <a:pt x="38356" y="20714"/>
                    <a:pt x="36634" y="19706"/>
                  </a:cubicBezTo>
                  <a:lnTo>
                    <a:pt x="3134" y="381"/>
                  </a:lnTo>
                  <a:cubicBezTo>
                    <a:pt x="2689" y="123"/>
                    <a:pt x="2267" y="1"/>
                    <a:pt x="1884" y="1"/>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1"/>
            <p:cNvSpPr/>
            <p:nvPr/>
          </p:nvSpPr>
          <p:spPr>
            <a:xfrm>
              <a:off x="2159575" y="1339300"/>
              <a:ext cx="3169400" cy="1798550"/>
            </a:xfrm>
            <a:custGeom>
              <a:rect b="b" l="l" r="r" t="t"/>
              <a:pathLst>
                <a:path extrusionOk="0" h="71942" w="126776">
                  <a:moveTo>
                    <a:pt x="80743" y="0"/>
                  </a:moveTo>
                  <a:cubicBezTo>
                    <a:pt x="80030" y="0"/>
                    <a:pt x="79332" y="186"/>
                    <a:pt x="78727" y="543"/>
                  </a:cubicBezTo>
                  <a:lnTo>
                    <a:pt x="1" y="46002"/>
                  </a:lnTo>
                  <a:lnTo>
                    <a:pt x="44001" y="71406"/>
                  </a:lnTo>
                  <a:cubicBezTo>
                    <a:pt x="44629" y="71763"/>
                    <a:pt x="45327" y="71941"/>
                    <a:pt x="46025" y="71941"/>
                  </a:cubicBezTo>
                  <a:cubicBezTo>
                    <a:pt x="46723" y="71941"/>
                    <a:pt x="47421" y="71763"/>
                    <a:pt x="48049" y="71406"/>
                  </a:cubicBezTo>
                  <a:lnTo>
                    <a:pt x="126776" y="25948"/>
                  </a:lnTo>
                  <a:lnTo>
                    <a:pt x="82760" y="543"/>
                  </a:lnTo>
                  <a:cubicBezTo>
                    <a:pt x="82155" y="186"/>
                    <a:pt x="81457" y="0"/>
                    <a:pt x="80743"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1"/>
            <p:cNvSpPr/>
            <p:nvPr/>
          </p:nvSpPr>
          <p:spPr>
            <a:xfrm>
              <a:off x="2339100" y="1546725"/>
              <a:ext cx="2809975" cy="1591125"/>
            </a:xfrm>
            <a:custGeom>
              <a:rect b="b" l="l" r="r" t="t"/>
              <a:pathLst>
                <a:path extrusionOk="0" h="63645" w="112399">
                  <a:moveTo>
                    <a:pt x="73562" y="1"/>
                  </a:moveTo>
                  <a:cubicBezTo>
                    <a:pt x="72849" y="1"/>
                    <a:pt x="72151" y="187"/>
                    <a:pt x="71546" y="544"/>
                  </a:cubicBezTo>
                  <a:lnTo>
                    <a:pt x="1" y="41830"/>
                  </a:lnTo>
                  <a:lnTo>
                    <a:pt x="36820" y="63109"/>
                  </a:lnTo>
                  <a:cubicBezTo>
                    <a:pt x="37448" y="63466"/>
                    <a:pt x="38146" y="63644"/>
                    <a:pt x="38844" y="63644"/>
                  </a:cubicBezTo>
                  <a:cubicBezTo>
                    <a:pt x="39542" y="63644"/>
                    <a:pt x="40240" y="63466"/>
                    <a:pt x="40868" y="63109"/>
                  </a:cubicBezTo>
                  <a:lnTo>
                    <a:pt x="112398" y="21807"/>
                  </a:lnTo>
                  <a:lnTo>
                    <a:pt x="75579" y="544"/>
                  </a:lnTo>
                  <a:cubicBezTo>
                    <a:pt x="74974" y="187"/>
                    <a:pt x="74276" y="1"/>
                    <a:pt x="73562" y="1"/>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1"/>
            <p:cNvSpPr/>
            <p:nvPr/>
          </p:nvSpPr>
          <p:spPr>
            <a:xfrm>
              <a:off x="3805150" y="1652600"/>
              <a:ext cx="1423800" cy="1431800"/>
            </a:xfrm>
            <a:custGeom>
              <a:rect b="b" l="l" r="r" t="t"/>
              <a:pathLst>
                <a:path extrusionOk="0" h="57272" w="56952">
                  <a:moveTo>
                    <a:pt x="49454" y="1"/>
                  </a:moveTo>
                  <a:cubicBezTo>
                    <a:pt x="49057" y="1"/>
                    <a:pt x="48618" y="124"/>
                    <a:pt x="48157" y="388"/>
                  </a:cubicBezTo>
                  <a:lnTo>
                    <a:pt x="3288" y="26289"/>
                  </a:lnTo>
                  <a:cubicBezTo>
                    <a:pt x="1474" y="27343"/>
                    <a:pt x="0" y="30166"/>
                    <a:pt x="0" y="32586"/>
                  </a:cubicBezTo>
                  <a:lnTo>
                    <a:pt x="0" y="51213"/>
                  </a:lnTo>
                  <a:cubicBezTo>
                    <a:pt x="0" y="52546"/>
                    <a:pt x="450" y="53493"/>
                    <a:pt x="1148" y="53880"/>
                  </a:cubicBezTo>
                  <a:lnTo>
                    <a:pt x="6638" y="57044"/>
                  </a:lnTo>
                  <a:cubicBezTo>
                    <a:pt x="6890" y="57194"/>
                    <a:pt x="7177" y="57272"/>
                    <a:pt x="7490" y="57272"/>
                  </a:cubicBezTo>
                  <a:cubicBezTo>
                    <a:pt x="7890" y="57272"/>
                    <a:pt x="8332" y="57144"/>
                    <a:pt x="8794" y="56874"/>
                  </a:cubicBezTo>
                  <a:lnTo>
                    <a:pt x="53648" y="30988"/>
                  </a:lnTo>
                  <a:cubicBezTo>
                    <a:pt x="55462" y="29933"/>
                    <a:pt x="56936" y="27111"/>
                    <a:pt x="56936" y="24676"/>
                  </a:cubicBezTo>
                  <a:lnTo>
                    <a:pt x="56936" y="6049"/>
                  </a:lnTo>
                  <a:cubicBezTo>
                    <a:pt x="56951" y="4715"/>
                    <a:pt x="56501" y="3769"/>
                    <a:pt x="55788" y="3381"/>
                  </a:cubicBezTo>
                  <a:lnTo>
                    <a:pt x="55757" y="3366"/>
                  </a:lnTo>
                  <a:lnTo>
                    <a:pt x="55741" y="3366"/>
                  </a:lnTo>
                  <a:lnTo>
                    <a:pt x="50391" y="279"/>
                  </a:lnTo>
                  <a:cubicBezTo>
                    <a:pt x="50121" y="97"/>
                    <a:pt x="49804" y="1"/>
                    <a:pt x="49454" y="1"/>
                  </a:cubicBez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1"/>
            <p:cNvSpPr/>
            <p:nvPr/>
          </p:nvSpPr>
          <p:spPr>
            <a:xfrm>
              <a:off x="3942400" y="1731675"/>
              <a:ext cx="1286550" cy="1353100"/>
            </a:xfrm>
            <a:custGeom>
              <a:rect b="b" l="l" r="r" t="t"/>
              <a:pathLst>
                <a:path extrusionOk="0" h="54124" w="51462">
                  <a:moveTo>
                    <a:pt x="49455" y="0"/>
                  </a:moveTo>
                  <a:cubicBezTo>
                    <a:pt x="49057" y="0"/>
                    <a:pt x="48618" y="125"/>
                    <a:pt x="48158" y="389"/>
                  </a:cubicBezTo>
                  <a:lnTo>
                    <a:pt x="3289" y="26305"/>
                  </a:lnTo>
                  <a:cubicBezTo>
                    <a:pt x="1474" y="27344"/>
                    <a:pt x="1" y="30167"/>
                    <a:pt x="1" y="32602"/>
                  </a:cubicBezTo>
                  <a:lnTo>
                    <a:pt x="1" y="51229"/>
                  </a:lnTo>
                  <a:cubicBezTo>
                    <a:pt x="1" y="53041"/>
                    <a:pt x="817" y="54124"/>
                    <a:pt x="1982" y="54124"/>
                  </a:cubicBezTo>
                  <a:cubicBezTo>
                    <a:pt x="2383" y="54124"/>
                    <a:pt x="2825" y="53996"/>
                    <a:pt x="3289" y="53726"/>
                  </a:cubicBezTo>
                  <a:lnTo>
                    <a:pt x="48158" y="27825"/>
                  </a:lnTo>
                  <a:cubicBezTo>
                    <a:pt x="49972" y="26770"/>
                    <a:pt x="51461" y="23948"/>
                    <a:pt x="51446" y="21513"/>
                  </a:cubicBezTo>
                  <a:lnTo>
                    <a:pt x="51446" y="2886"/>
                  </a:lnTo>
                  <a:cubicBezTo>
                    <a:pt x="51446" y="1080"/>
                    <a:pt x="50625" y="0"/>
                    <a:pt x="49455"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1"/>
            <p:cNvSpPr/>
            <p:nvPr/>
          </p:nvSpPr>
          <p:spPr>
            <a:xfrm>
              <a:off x="4071125" y="2445900"/>
              <a:ext cx="211725" cy="395050"/>
            </a:xfrm>
            <a:custGeom>
              <a:rect b="b" l="l" r="r" t="t"/>
              <a:pathLst>
                <a:path extrusionOk="0" h="15802" w="8469">
                  <a:moveTo>
                    <a:pt x="6171" y="0"/>
                  </a:moveTo>
                  <a:cubicBezTo>
                    <a:pt x="5624" y="0"/>
                    <a:pt x="4992" y="131"/>
                    <a:pt x="4266" y="543"/>
                  </a:cubicBezTo>
                  <a:cubicBezTo>
                    <a:pt x="3196" y="1195"/>
                    <a:pt x="2296" y="2094"/>
                    <a:pt x="1629" y="3149"/>
                  </a:cubicBezTo>
                  <a:cubicBezTo>
                    <a:pt x="931" y="4250"/>
                    <a:pt x="404" y="5615"/>
                    <a:pt x="404" y="6840"/>
                  </a:cubicBezTo>
                  <a:cubicBezTo>
                    <a:pt x="373" y="7352"/>
                    <a:pt x="497" y="7864"/>
                    <a:pt x="761" y="8298"/>
                  </a:cubicBezTo>
                  <a:cubicBezTo>
                    <a:pt x="1071" y="8795"/>
                    <a:pt x="1598" y="9074"/>
                    <a:pt x="2172" y="9074"/>
                  </a:cubicBezTo>
                  <a:cubicBezTo>
                    <a:pt x="2210" y="9075"/>
                    <a:pt x="2248" y="9075"/>
                    <a:pt x="2286" y="9075"/>
                  </a:cubicBezTo>
                  <a:cubicBezTo>
                    <a:pt x="2929" y="9075"/>
                    <a:pt x="3557" y="8952"/>
                    <a:pt x="4157" y="8732"/>
                  </a:cubicBezTo>
                  <a:lnTo>
                    <a:pt x="4188" y="8717"/>
                  </a:lnTo>
                  <a:cubicBezTo>
                    <a:pt x="4814" y="8512"/>
                    <a:pt x="5365" y="8412"/>
                    <a:pt x="5794" y="8412"/>
                  </a:cubicBezTo>
                  <a:cubicBezTo>
                    <a:pt x="5981" y="8412"/>
                    <a:pt x="6145" y="8431"/>
                    <a:pt x="6282" y="8469"/>
                  </a:cubicBezTo>
                  <a:cubicBezTo>
                    <a:pt x="6468" y="8531"/>
                    <a:pt x="6639" y="8655"/>
                    <a:pt x="6732" y="8826"/>
                  </a:cubicBezTo>
                  <a:cubicBezTo>
                    <a:pt x="6840" y="8996"/>
                    <a:pt x="6887" y="9198"/>
                    <a:pt x="6871" y="9399"/>
                  </a:cubicBezTo>
                  <a:cubicBezTo>
                    <a:pt x="6871" y="9911"/>
                    <a:pt x="6670" y="10532"/>
                    <a:pt x="6220" y="11245"/>
                  </a:cubicBezTo>
                  <a:cubicBezTo>
                    <a:pt x="5724" y="12005"/>
                    <a:pt x="5072" y="12641"/>
                    <a:pt x="4297" y="13106"/>
                  </a:cubicBezTo>
                  <a:cubicBezTo>
                    <a:pt x="3820" y="13390"/>
                    <a:pt x="3281" y="13535"/>
                    <a:pt x="2739" y="13535"/>
                  </a:cubicBezTo>
                  <a:cubicBezTo>
                    <a:pt x="2275" y="13535"/>
                    <a:pt x="1810" y="13429"/>
                    <a:pt x="1381" y="13215"/>
                  </a:cubicBezTo>
                  <a:cubicBezTo>
                    <a:pt x="1323" y="13186"/>
                    <a:pt x="1261" y="13172"/>
                    <a:pt x="1196" y="13172"/>
                  </a:cubicBezTo>
                  <a:cubicBezTo>
                    <a:pt x="878" y="13172"/>
                    <a:pt x="496" y="13503"/>
                    <a:pt x="264" y="14006"/>
                  </a:cubicBezTo>
                  <a:cubicBezTo>
                    <a:pt x="1" y="14611"/>
                    <a:pt x="47" y="15262"/>
                    <a:pt x="388" y="15417"/>
                  </a:cubicBezTo>
                  <a:cubicBezTo>
                    <a:pt x="833" y="15623"/>
                    <a:pt x="1415" y="15801"/>
                    <a:pt x="2100" y="15801"/>
                  </a:cubicBezTo>
                  <a:cubicBezTo>
                    <a:pt x="2754" y="15801"/>
                    <a:pt x="3502" y="15639"/>
                    <a:pt x="4312" y="15184"/>
                  </a:cubicBezTo>
                  <a:cubicBezTo>
                    <a:pt x="5460" y="14487"/>
                    <a:pt x="6422" y="13540"/>
                    <a:pt x="7135" y="12393"/>
                  </a:cubicBezTo>
                  <a:cubicBezTo>
                    <a:pt x="7895" y="11214"/>
                    <a:pt x="8453" y="9772"/>
                    <a:pt x="8453" y="8469"/>
                  </a:cubicBezTo>
                  <a:cubicBezTo>
                    <a:pt x="8469" y="7941"/>
                    <a:pt x="8345" y="7414"/>
                    <a:pt x="8081" y="6949"/>
                  </a:cubicBezTo>
                  <a:cubicBezTo>
                    <a:pt x="7724" y="6406"/>
                    <a:pt x="7182" y="6189"/>
                    <a:pt x="6546" y="6142"/>
                  </a:cubicBezTo>
                  <a:cubicBezTo>
                    <a:pt x="5832" y="6142"/>
                    <a:pt x="5119" y="6266"/>
                    <a:pt x="4436" y="6499"/>
                  </a:cubicBezTo>
                  <a:lnTo>
                    <a:pt x="4405" y="6530"/>
                  </a:lnTo>
                  <a:cubicBezTo>
                    <a:pt x="3854" y="6707"/>
                    <a:pt x="3365" y="6800"/>
                    <a:pt x="2982" y="6800"/>
                  </a:cubicBezTo>
                  <a:cubicBezTo>
                    <a:pt x="2793" y="6800"/>
                    <a:pt x="2630" y="6778"/>
                    <a:pt x="2498" y="6732"/>
                  </a:cubicBezTo>
                  <a:cubicBezTo>
                    <a:pt x="2327" y="6685"/>
                    <a:pt x="2188" y="6577"/>
                    <a:pt x="2094" y="6437"/>
                  </a:cubicBezTo>
                  <a:cubicBezTo>
                    <a:pt x="2001" y="6282"/>
                    <a:pt x="1970" y="6096"/>
                    <a:pt x="1986" y="5925"/>
                  </a:cubicBezTo>
                  <a:cubicBezTo>
                    <a:pt x="1986" y="5506"/>
                    <a:pt x="2141" y="4948"/>
                    <a:pt x="2560" y="4312"/>
                  </a:cubicBezTo>
                  <a:cubicBezTo>
                    <a:pt x="2994" y="3630"/>
                    <a:pt x="3583" y="3040"/>
                    <a:pt x="4266" y="2622"/>
                  </a:cubicBezTo>
                  <a:cubicBezTo>
                    <a:pt x="4720" y="2368"/>
                    <a:pt x="5128" y="2276"/>
                    <a:pt x="5515" y="2276"/>
                  </a:cubicBezTo>
                  <a:cubicBezTo>
                    <a:pt x="5934" y="2276"/>
                    <a:pt x="6329" y="2384"/>
                    <a:pt x="6732" y="2513"/>
                  </a:cubicBezTo>
                  <a:cubicBezTo>
                    <a:pt x="6770" y="2524"/>
                    <a:pt x="6810" y="2530"/>
                    <a:pt x="6850" y="2530"/>
                  </a:cubicBezTo>
                  <a:cubicBezTo>
                    <a:pt x="7198" y="2530"/>
                    <a:pt x="7595" y="2125"/>
                    <a:pt x="7817" y="1583"/>
                  </a:cubicBezTo>
                  <a:cubicBezTo>
                    <a:pt x="8066" y="962"/>
                    <a:pt x="7957" y="373"/>
                    <a:pt x="7600" y="249"/>
                  </a:cubicBezTo>
                  <a:cubicBezTo>
                    <a:pt x="7207" y="139"/>
                    <a:pt x="6734" y="0"/>
                    <a:pt x="61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1"/>
            <p:cNvSpPr/>
            <p:nvPr/>
          </p:nvSpPr>
          <p:spPr>
            <a:xfrm>
              <a:off x="4341000" y="2279350"/>
              <a:ext cx="184200" cy="443800"/>
            </a:xfrm>
            <a:custGeom>
              <a:rect b="b" l="l" r="r" t="t"/>
              <a:pathLst>
                <a:path extrusionOk="0" h="17752" w="7368">
                  <a:moveTo>
                    <a:pt x="6856" y="1"/>
                  </a:moveTo>
                  <a:cubicBezTo>
                    <a:pt x="6751" y="1"/>
                    <a:pt x="6635" y="33"/>
                    <a:pt x="6514" y="102"/>
                  </a:cubicBezTo>
                  <a:cubicBezTo>
                    <a:pt x="6034" y="381"/>
                    <a:pt x="5677" y="1079"/>
                    <a:pt x="5677" y="1715"/>
                  </a:cubicBezTo>
                  <a:lnTo>
                    <a:pt x="5677" y="6616"/>
                  </a:lnTo>
                  <a:lnTo>
                    <a:pt x="1706" y="8896"/>
                  </a:lnTo>
                  <a:lnTo>
                    <a:pt x="1706" y="4010"/>
                  </a:lnTo>
                  <a:cubicBezTo>
                    <a:pt x="1706" y="3554"/>
                    <a:pt x="1496" y="3282"/>
                    <a:pt x="1199" y="3282"/>
                  </a:cubicBezTo>
                  <a:cubicBezTo>
                    <a:pt x="1093" y="3282"/>
                    <a:pt x="976" y="3316"/>
                    <a:pt x="853" y="3390"/>
                  </a:cubicBezTo>
                  <a:cubicBezTo>
                    <a:pt x="373" y="3654"/>
                    <a:pt x="0" y="4367"/>
                    <a:pt x="0" y="4988"/>
                  </a:cubicBezTo>
                  <a:lnTo>
                    <a:pt x="0" y="17007"/>
                  </a:lnTo>
                  <a:cubicBezTo>
                    <a:pt x="0" y="17476"/>
                    <a:pt x="211" y="17751"/>
                    <a:pt x="509" y="17751"/>
                  </a:cubicBezTo>
                  <a:cubicBezTo>
                    <a:pt x="614" y="17751"/>
                    <a:pt x="731" y="17717"/>
                    <a:pt x="853" y="17643"/>
                  </a:cubicBezTo>
                  <a:cubicBezTo>
                    <a:pt x="1319" y="17380"/>
                    <a:pt x="1706" y="16666"/>
                    <a:pt x="1706" y="16030"/>
                  </a:cubicBezTo>
                  <a:lnTo>
                    <a:pt x="1706" y="11145"/>
                  </a:lnTo>
                  <a:lnTo>
                    <a:pt x="5677" y="8849"/>
                  </a:lnTo>
                  <a:lnTo>
                    <a:pt x="5677" y="13735"/>
                  </a:lnTo>
                  <a:cubicBezTo>
                    <a:pt x="5677" y="14206"/>
                    <a:pt x="5881" y="14472"/>
                    <a:pt x="6175" y="14472"/>
                  </a:cubicBezTo>
                  <a:cubicBezTo>
                    <a:pt x="6279" y="14472"/>
                    <a:pt x="6393" y="14439"/>
                    <a:pt x="6514" y="14371"/>
                  </a:cubicBezTo>
                  <a:cubicBezTo>
                    <a:pt x="6980" y="14092"/>
                    <a:pt x="7367" y="13394"/>
                    <a:pt x="7367" y="12758"/>
                  </a:cubicBezTo>
                  <a:lnTo>
                    <a:pt x="7367" y="738"/>
                  </a:lnTo>
                  <a:cubicBezTo>
                    <a:pt x="7367" y="267"/>
                    <a:pt x="7155" y="1"/>
                    <a:pt x="68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1"/>
            <p:cNvSpPr/>
            <p:nvPr/>
          </p:nvSpPr>
          <p:spPr>
            <a:xfrm>
              <a:off x="4588750" y="2132250"/>
              <a:ext cx="261750" cy="396575"/>
            </a:xfrm>
            <a:custGeom>
              <a:rect b="b" l="l" r="r" t="t"/>
              <a:pathLst>
                <a:path extrusionOk="0" h="15863" w="10470">
                  <a:moveTo>
                    <a:pt x="6526" y="2528"/>
                  </a:moveTo>
                  <a:cubicBezTo>
                    <a:pt x="6961" y="2528"/>
                    <a:pt x="7360" y="2676"/>
                    <a:pt x="7694" y="2962"/>
                  </a:cubicBezTo>
                  <a:cubicBezTo>
                    <a:pt x="8314" y="3489"/>
                    <a:pt x="8733" y="4544"/>
                    <a:pt x="8733" y="5924"/>
                  </a:cubicBezTo>
                  <a:cubicBezTo>
                    <a:pt x="8702" y="7366"/>
                    <a:pt x="8345" y="8778"/>
                    <a:pt x="7694" y="10065"/>
                  </a:cubicBezTo>
                  <a:cubicBezTo>
                    <a:pt x="7042" y="11352"/>
                    <a:pt x="6189" y="12407"/>
                    <a:pt x="5274" y="12934"/>
                  </a:cubicBezTo>
                  <a:cubicBezTo>
                    <a:pt x="4803" y="13204"/>
                    <a:pt x="4360" y="13332"/>
                    <a:pt x="3955" y="13332"/>
                  </a:cubicBezTo>
                  <a:cubicBezTo>
                    <a:pt x="3521" y="13332"/>
                    <a:pt x="3130" y="13184"/>
                    <a:pt x="2793" y="12903"/>
                  </a:cubicBezTo>
                  <a:cubicBezTo>
                    <a:pt x="2157" y="12391"/>
                    <a:pt x="1753" y="11337"/>
                    <a:pt x="1753" y="9956"/>
                  </a:cubicBezTo>
                  <a:cubicBezTo>
                    <a:pt x="1784" y="8499"/>
                    <a:pt x="2141" y="7072"/>
                    <a:pt x="2793" y="5784"/>
                  </a:cubicBezTo>
                  <a:cubicBezTo>
                    <a:pt x="3444" y="4497"/>
                    <a:pt x="4297" y="3473"/>
                    <a:pt x="5274" y="2900"/>
                  </a:cubicBezTo>
                  <a:cubicBezTo>
                    <a:pt x="5708" y="2649"/>
                    <a:pt x="6132" y="2528"/>
                    <a:pt x="6526" y="2528"/>
                  </a:cubicBezTo>
                  <a:close/>
                  <a:moveTo>
                    <a:pt x="7202" y="0"/>
                  </a:moveTo>
                  <a:cubicBezTo>
                    <a:pt x="6600" y="0"/>
                    <a:pt x="5942" y="187"/>
                    <a:pt x="5274" y="573"/>
                  </a:cubicBezTo>
                  <a:cubicBezTo>
                    <a:pt x="3801" y="1426"/>
                    <a:pt x="2451" y="3039"/>
                    <a:pt x="1521" y="4916"/>
                  </a:cubicBezTo>
                  <a:cubicBezTo>
                    <a:pt x="559" y="6793"/>
                    <a:pt x="47" y="8855"/>
                    <a:pt x="1" y="10949"/>
                  </a:cubicBezTo>
                  <a:cubicBezTo>
                    <a:pt x="1" y="12965"/>
                    <a:pt x="590" y="14439"/>
                    <a:pt x="1521" y="15230"/>
                  </a:cubicBezTo>
                  <a:cubicBezTo>
                    <a:pt x="1999" y="15644"/>
                    <a:pt x="2588" y="15862"/>
                    <a:pt x="3248" y="15862"/>
                  </a:cubicBezTo>
                  <a:cubicBezTo>
                    <a:pt x="3872" y="15862"/>
                    <a:pt x="4558" y="15668"/>
                    <a:pt x="5274" y="15261"/>
                  </a:cubicBezTo>
                  <a:cubicBezTo>
                    <a:pt x="6670" y="14454"/>
                    <a:pt x="8019" y="12810"/>
                    <a:pt x="8919" y="10965"/>
                  </a:cubicBezTo>
                  <a:cubicBezTo>
                    <a:pt x="9880" y="9088"/>
                    <a:pt x="10470" y="6932"/>
                    <a:pt x="10470" y="4916"/>
                  </a:cubicBezTo>
                  <a:cubicBezTo>
                    <a:pt x="10470" y="2900"/>
                    <a:pt x="9865" y="1442"/>
                    <a:pt x="8919" y="651"/>
                  </a:cubicBezTo>
                  <a:cubicBezTo>
                    <a:pt x="8450" y="222"/>
                    <a:pt x="7859" y="0"/>
                    <a:pt x="72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1"/>
            <p:cNvSpPr/>
            <p:nvPr/>
          </p:nvSpPr>
          <p:spPr>
            <a:xfrm>
              <a:off x="4925700" y="1977050"/>
              <a:ext cx="171800" cy="408475"/>
            </a:xfrm>
            <a:custGeom>
              <a:rect b="b" l="l" r="r" t="t"/>
              <a:pathLst>
                <a:path extrusionOk="0" h="16339" w="6872">
                  <a:moveTo>
                    <a:pt x="4214" y="2447"/>
                  </a:moveTo>
                  <a:cubicBezTo>
                    <a:pt x="4773" y="2447"/>
                    <a:pt x="5154" y="2972"/>
                    <a:pt x="5165" y="3850"/>
                  </a:cubicBezTo>
                  <a:cubicBezTo>
                    <a:pt x="5150" y="4998"/>
                    <a:pt x="4467" y="6331"/>
                    <a:pt x="3583" y="6843"/>
                  </a:cubicBezTo>
                  <a:lnTo>
                    <a:pt x="1707" y="7929"/>
                  </a:lnTo>
                  <a:lnTo>
                    <a:pt x="1707" y="3726"/>
                  </a:lnTo>
                  <a:lnTo>
                    <a:pt x="3583" y="2640"/>
                  </a:lnTo>
                  <a:cubicBezTo>
                    <a:pt x="3809" y="2509"/>
                    <a:pt x="4022" y="2447"/>
                    <a:pt x="4214" y="2447"/>
                  </a:cubicBezTo>
                  <a:close/>
                  <a:moveTo>
                    <a:pt x="4880" y="0"/>
                  </a:moveTo>
                  <a:cubicBezTo>
                    <a:pt x="4478" y="0"/>
                    <a:pt x="4035" y="126"/>
                    <a:pt x="3568" y="391"/>
                  </a:cubicBezTo>
                  <a:lnTo>
                    <a:pt x="854" y="1973"/>
                  </a:lnTo>
                  <a:lnTo>
                    <a:pt x="838" y="1973"/>
                  </a:lnTo>
                  <a:cubicBezTo>
                    <a:pt x="388" y="2237"/>
                    <a:pt x="1" y="2950"/>
                    <a:pt x="1" y="3571"/>
                  </a:cubicBezTo>
                  <a:lnTo>
                    <a:pt x="1" y="15606"/>
                  </a:lnTo>
                  <a:cubicBezTo>
                    <a:pt x="1" y="16060"/>
                    <a:pt x="210" y="16339"/>
                    <a:pt x="511" y="16339"/>
                  </a:cubicBezTo>
                  <a:cubicBezTo>
                    <a:pt x="611" y="16339"/>
                    <a:pt x="722" y="16308"/>
                    <a:pt x="838" y="16242"/>
                  </a:cubicBezTo>
                  <a:cubicBezTo>
                    <a:pt x="1319" y="15963"/>
                    <a:pt x="1707" y="15234"/>
                    <a:pt x="1707" y="14629"/>
                  </a:cubicBezTo>
                  <a:lnTo>
                    <a:pt x="1707" y="10193"/>
                  </a:lnTo>
                  <a:lnTo>
                    <a:pt x="3583" y="9108"/>
                  </a:lnTo>
                  <a:cubicBezTo>
                    <a:pt x="5398" y="8068"/>
                    <a:pt x="6871" y="5261"/>
                    <a:pt x="6871" y="2888"/>
                  </a:cubicBezTo>
                  <a:cubicBezTo>
                    <a:pt x="6871" y="1074"/>
                    <a:pt x="6054" y="0"/>
                    <a:pt x="48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1"/>
            <p:cNvSpPr/>
            <p:nvPr/>
          </p:nvSpPr>
          <p:spPr>
            <a:xfrm>
              <a:off x="3574050" y="2366025"/>
              <a:ext cx="2282250" cy="1823250"/>
            </a:xfrm>
            <a:custGeom>
              <a:rect b="b" l="l" r="r" t="t"/>
              <a:pathLst>
                <a:path extrusionOk="0" h="72930" w="91290">
                  <a:moveTo>
                    <a:pt x="79595" y="1"/>
                  </a:moveTo>
                  <a:lnTo>
                    <a:pt x="0" y="45956"/>
                  </a:lnTo>
                  <a:lnTo>
                    <a:pt x="0" y="58968"/>
                  </a:lnTo>
                  <a:lnTo>
                    <a:pt x="11602" y="65668"/>
                  </a:lnTo>
                  <a:lnTo>
                    <a:pt x="11602" y="68351"/>
                  </a:lnTo>
                  <a:cubicBezTo>
                    <a:pt x="11602" y="71217"/>
                    <a:pt x="12902" y="72930"/>
                    <a:pt x="14765" y="72930"/>
                  </a:cubicBezTo>
                  <a:cubicBezTo>
                    <a:pt x="15402" y="72930"/>
                    <a:pt x="16105" y="72729"/>
                    <a:pt x="16844" y="72306"/>
                  </a:cubicBezTo>
                  <a:lnTo>
                    <a:pt x="17759" y="71763"/>
                  </a:lnTo>
                  <a:cubicBezTo>
                    <a:pt x="20659" y="70104"/>
                    <a:pt x="23001" y="65622"/>
                    <a:pt x="23001" y="61775"/>
                  </a:cubicBezTo>
                  <a:lnTo>
                    <a:pt x="23001" y="61868"/>
                  </a:lnTo>
                  <a:cubicBezTo>
                    <a:pt x="23001" y="64733"/>
                    <a:pt x="24300" y="66453"/>
                    <a:pt x="26154" y="66453"/>
                  </a:cubicBezTo>
                  <a:cubicBezTo>
                    <a:pt x="26790" y="66453"/>
                    <a:pt x="27491" y="66251"/>
                    <a:pt x="28228" y="65823"/>
                  </a:cubicBezTo>
                  <a:lnTo>
                    <a:pt x="29158" y="65296"/>
                  </a:lnTo>
                  <a:cubicBezTo>
                    <a:pt x="31981" y="63652"/>
                    <a:pt x="34292" y="59325"/>
                    <a:pt x="34370" y="55525"/>
                  </a:cubicBezTo>
                  <a:cubicBezTo>
                    <a:pt x="34461" y="58202"/>
                    <a:pt x="35734" y="59799"/>
                    <a:pt x="37522" y="59799"/>
                  </a:cubicBezTo>
                  <a:cubicBezTo>
                    <a:pt x="38159" y="59799"/>
                    <a:pt x="38860" y="59597"/>
                    <a:pt x="39596" y="59170"/>
                  </a:cubicBezTo>
                  <a:lnTo>
                    <a:pt x="40511" y="58642"/>
                  </a:lnTo>
                  <a:cubicBezTo>
                    <a:pt x="43396" y="56967"/>
                    <a:pt x="45754" y="52501"/>
                    <a:pt x="45754" y="48654"/>
                  </a:cubicBezTo>
                  <a:lnTo>
                    <a:pt x="45754" y="48747"/>
                  </a:lnTo>
                  <a:cubicBezTo>
                    <a:pt x="45754" y="51613"/>
                    <a:pt x="47054" y="53325"/>
                    <a:pt x="48910" y="53325"/>
                  </a:cubicBezTo>
                  <a:cubicBezTo>
                    <a:pt x="49545" y="53325"/>
                    <a:pt x="50245" y="53125"/>
                    <a:pt x="50980" y="52702"/>
                  </a:cubicBezTo>
                  <a:lnTo>
                    <a:pt x="51911" y="52159"/>
                  </a:lnTo>
                  <a:cubicBezTo>
                    <a:pt x="54734" y="50531"/>
                    <a:pt x="57044" y="46188"/>
                    <a:pt x="57122" y="42388"/>
                  </a:cubicBezTo>
                  <a:cubicBezTo>
                    <a:pt x="57214" y="45065"/>
                    <a:pt x="58487" y="46662"/>
                    <a:pt x="60275" y="46662"/>
                  </a:cubicBezTo>
                  <a:cubicBezTo>
                    <a:pt x="60911" y="46662"/>
                    <a:pt x="61612" y="46460"/>
                    <a:pt x="62349" y="46033"/>
                  </a:cubicBezTo>
                  <a:lnTo>
                    <a:pt x="63264" y="45506"/>
                  </a:lnTo>
                  <a:cubicBezTo>
                    <a:pt x="66149" y="43846"/>
                    <a:pt x="68506" y="39364"/>
                    <a:pt x="68506" y="35518"/>
                  </a:cubicBezTo>
                  <a:lnTo>
                    <a:pt x="68506" y="35611"/>
                  </a:lnTo>
                  <a:cubicBezTo>
                    <a:pt x="68506" y="38477"/>
                    <a:pt x="69806" y="40189"/>
                    <a:pt x="71663" y="40189"/>
                  </a:cubicBezTo>
                  <a:cubicBezTo>
                    <a:pt x="72298" y="40189"/>
                    <a:pt x="72998" y="39989"/>
                    <a:pt x="73733" y="39566"/>
                  </a:cubicBezTo>
                  <a:lnTo>
                    <a:pt x="74663" y="39023"/>
                  </a:lnTo>
                  <a:cubicBezTo>
                    <a:pt x="77548" y="37363"/>
                    <a:pt x="79890" y="32881"/>
                    <a:pt x="79890" y="29035"/>
                  </a:cubicBezTo>
                  <a:cubicBezTo>
                    <a:pt x="79890" y="31899"/>
                    <a:pt x="81189" y="33619"/>
                    <a:pt x="83050" y="33619"/>
                  </a:cubicBezTo>
                  <a:cubicBezTo>
                    <a:pt x="83688" y="33619"/>
                    <a:pt x="84392" y="33417"/>
                    <a:pt x="85132" y="32989"/>
                  </a:cubicBezTo>
                  <a:lnTo>
                    <a:pt x="86047" y="32462"/>
                  </a:lnTo>
                  <a:cubicBezTo>
                    <a:pt x="88932" y="30787"/>
                    <a:pt x="91290" y="26320"/>
                    <a:pt x="91290" y="22458"/>
                  </a:cubicBezTo>
                  <a:lnTo>
                    <a:pt x="91290" y="19698"/>
                  </a:lnTo>
                  <a:lnTo>
                    <a:pt x="795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1"/>
            <p:cNvSpPr/>
            <p:nvPr/>
          </p:nvSpPr>
          <p:spPr>
            <a:xfrm>
              <a:off x="3864075" y="3841375"/>
              <a:ext cx="284625" cy="348075"/>
            </a:xfrm>
            <a:custGeom>
              <a:rect b="b" l="l" r="r" t="t"/>
              <a:pathLst>
                <a:path extrusionOk="0" h="13923" w="11385">
                  <a:moveTo>
                    <a:pt x="11385" y="1"/>
                  </a:moveTo>
                  <a:lnTo>
                    <a:pt x="1" y="6577"/>
                  </a:lnTo>
                  <a:lnTo>
                    <a:pt x="1" y="9337"/>
                  </a:lnTo>
                  <a:cubicBezTo>
                    <a:pt x="1" y="12202"/>
                    <a:pt x="1299" y="13922"/>
                    <a:pt x="3160" y="13922"/>
                  </a:cubicBezTo>
                  <a:cubicBezTo>
                    <a:pt x="3798" y="13922"/>
                    <a:pt x="4502" y="13720"/>
                    <a:pt x="5243" y="13292"/>
                  </a:cubicBezTo>
                  <a:lnTo>
                    <a:pt x="6158" y="12749"/>
                  </a:lnTo>
                  <a:cubicBezTo>
                    <a:pt x="9043" y="11090"/>
                    <a:pt x="11385" y="6608"/>
                    <a:pt x="11385" y="2761"/>
                  </a:cubicBezTo>
                  <a:lnTo>
                    <a:pt x="11385" y="1"/>
                  </a:ln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1"/>
            <p:cNvSpPr/>
            <p:nvPr/>
          </p:nvSpPr>
          <p:spPr>
            <a:xfrm>
              <a:off x="4148675" y="3679300"/>
              <a:ext cx="284625" cy="347900"/>
            </a:xfrm>
            <a:custGeom>
              <a:rect b="b" l="l" r="r" t="t"/>
              <a:pathLst>
                <a:path extrusionOk="0" h="13916" w="11385">
                  <a:moveTo>
                    <a:pt x="11385" y="1"/>
                  </a:moveTo>
                  <a:lnTo>
                    <a:pt x="1" y="6577"/>
                  </a:lnTo>
                  <a:lnTo>
                    <a:pt x="1" y="9337"/>
                  </a:lnTo>
                  <a:cubicBezTo>
                    <a:pt x="1" y="12203"/>
                    <a:pt x="1301" y="13916"/>
                    <a:pt x="3157" y="13916"/>
                  </a:cubicBezTo>
                  <a:cubicBezTo>
                    <a:pt x="3792" y="13916"/>
                    <a:pt x="4492" y="13715"/>
                    <a:pt x="5227" y="13292"/>
                  </a:cubicBezTo>
                  <a:lnTo>
                    <a:pt x="6158" y="12765"/>
                  </a:lnTo>
                  <a:cubicBezTo>
                    <a:pt x="9043" y="11090"/>
                    <a:pt x="11385" y="6623"/>
                    <a:pt x="11385" y="2761"/>
                  </a:cubicBezTo>
                  <a:lnTo>
                    <a:pt x="11385" y="1"/>
                  </a:lnTo>
                  <a:close/>
                </a:path>
              </a:pathLst>
            </a:custGeom>
            <a:solidFill>
              <a:srgbClr val="3B75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1"/>
            <p:cNvSpPr/>
            <p:nvPr/>
          </p:nvSpPr>
          <p:spPr>
            <a:xfrm>
              <a:off x="4432500" y="3513350"/>
              <a:ext cx="285025" cy="347725"/>
            </a:xfrm>
            <a:custGeom>
              <a:rect b="b" l="l" r="r" t="t"/>
              <a:pathLst>
                <a:path extrusionOk="0" h="13909" w="11401">
                  <a:moveTo>
                    <a:pt x="11385" y="0"/>
                  </a:moveTo>
                  <a:lnTo>
                    <a:pt x="1" y="6561"/>
                  </a:lnTo>
                  <a:lnTo>
                    <a:pt x="1" y="9322"/>
                  </a:lnTo>
                  <a:cubicBezTo>
                    <a:pt x="1" y="12195"/>
                    <a:pt x="1305" y="13909"/>
                    <a:pt x="3161" y="13909"/>
                  </a:cubicBezTo>
                  <a:cubicBezTo>
                    <a:pt x="3800" y="13909"/>
                    <a:pt x="4504" y="13706"/>
                    <a:pt x="5243" y="13277"/>
                  </a:cubicBezTo>
                  <a:lnTo>
                    <a:pt x="6158" y="12749"/>
                  </a:lnTo>
                  <a:cubicBezTo>
                    <a:pt x="9058" y="11074"/>
                    <a:pt x="11400" y="6608"/>
                    <a:pt x="11385" y="2761"/>
                  </a:cubicBezTo>
                  <a:lnTo>
                    <a:pt x="11385" y="0"/>
                  </a:ln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1"/>
            <p:cNvSpPr/>
            <p:nvPr/>
          </p:nvSpPr>
          <p:spPr>
            <a:xfrm>
              <a:off x="4717100" y="3351275"/>
              <a:ext cx="284625" cy="347900"/>
            </a:xfrm>
            <a:custGeom>
              <a:rect b="b" l="l" r="r" t="t"/>
              <a:pathLst>
                <a:path extrusionOk="0" h="13916" w="11385">
                  <a:moveTo>
                    <a:pt x="11385" y="0"/>
                  </a:moveTo>
                  <a:lnTo>
                    <a:pt x="1" y="6577"/>
                  </a:lnTo>
                  <a:lnTo>
                    <a:pt x="1" y="9337"/>
                  </a:lnTo>
                  <a:cubicBezTo>
                    <a:pt x="1" y="12203"/>
                    <a:pt x="1309" y="13915"/>
                    <a:pt x="3170" y="13915"/>
                  </a:cubicBezTo>
                  <a:cubicBezTo>
                    <a:pt x="3807" y="13915"/>
                    <a:pt x="4508" y="13715"/>
                    <a:pt x="5243" y="13292"/>
                  </a:cubicBezTo>
                  <a:lnTo>
                    <a:pt x="6158" y="12749"/>
                  </a:lnTo>
                  <a:cubicBezTo>
                    <a:pt x="9043" y="11090"/>
                    <a:pt x="11385" y="6608"/>
                    <a:pt x="11385" y="2761"/>
                  </a:cubicBezTo>
                  <a:lnTo>
                    <a:pt x="11385" y="0"/>
                  </a:lnTo>
                  <a:close/>
                </a:path>
              </a:pathLst>
            </a:custGeom>
            <a:solidFill>
              <a:srgbClr val="3B75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1"/>
            <p:cNvSpPr/>
            <p:nvPr/>
          </p:nvSpPr>
          <p:spPr>
            <a:xfrm>
              <a:off x="5001325" y="3184925"/>
              <a:ext cx="284625" cy="347750"/>
            </a:xfrm>
            <a:custGeom>
              <a:rect b="b" l="l" r="r" t="t"/>
              <a:pathLst>
                <a:path extrusionOk="0" h="13910" w="11385">
                  <a:moveTo>
                    <a:pt x="11384" y="1"/>
                  </a:moveTo>
                  <a:lnTo>
                    <a:pt x="0" y="6561"/>
                  </a:lnTo>
                  <a:lnTo>
                    <a:pt x="0" y="9322"/>
                  </a:lnTo>
                  <a:cubicBezTo>
                    <a:pt x="0" y="12195"/>
                    <a:pt x="1296" y="13909"/>
                    <a:pt x="3154" y="13909"/>
                  </a:cubicBezTo>
                  <a:cubicBezTo>
                    <a:pt x="3793" y="13909"/>
                    <a:pt x="4499" y="13706"/>
                    <a:pt x="5242" y="13277"/>
                  </a:cubicBezTo>
                  <a:lnTo>
                    <a:pt x="6157" y="12750"/>
                  </a:lnTo>
                  <a:cubicBezTo>
                    <a:pt x="9042" y="11090"/>
                    <a:pt x="11384" y="6608"/>
                    <a:pt x="11384" y="2762"/>
                  </a:cubicBezTo>
                  <a:lnTo>
                    <a:pt x="11384" y="1"/>
                  </a:ln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1"/>
            <p:cNvSpPr/>
            <p:nvPr/>
          </p:nvSpPr>
          <p:spPr>
            <a:xfrm>
              <a:off x="5285925" y="3022850"/>
              <a:ext cx="284600" cy="347900"/>
            </a:xfrm>
            <a:custGeom>
              <a:rect b="b" l="l" r="r" t="t"/>
              <a:pathLst>
                <a:path extrusionOk="0" h="13916" w="11384">
                  <a:moveTo>
                    <a:pt x="11368" y="1"/>
                  </a:moveTo>
                  <a:lnTo>
                    <a:pt x="0" y="6577"/>
                  </a:lnTo>
                  <a:lnTo>
                    <a:pt x="0" y="9338"/>
                  </a:lnTo>
                  <a:cubicBezTo>
                    <a:pt x="0" y="12204"/>
                    <a:pt x="1300" y="13916"/>
                    <a:pt x="3157" y="13916"/>
                  </a:cubicBezTo>
                  <a:cubicBezTo>
                    <a:pt x="3792" y="13916"/>
                    <a:pt x="4491" y="13716"/>
                    <a:pt x="5227" y="13293"/>
                  </a:cubicBezTo>
                  <a:lnTo>
                    <a:pt x="6157" y="12750"/>
                  </a:lnTo>
                  <a:cubicBezTo>
                    <a:pt x="9042" y="11090"/>
                    <a:pt x="11384" y="6608"/>
                    <a:pt x="11368" y="2762"/>
                  </a:cubicBezTo>
                  <a:lnTo>
                    <a:pt x="11368" y="1"/>
                  </a:lnTo>
                  <a:close/>
                </a:path>
              </a:pathLst>
            </a:custGeom>
            <a:solidFill>
              <a:srgbClr val="3B75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1"/>
            <p:cNvSpPr/>
            <p:nvPr/>
          </p:nvSpPr>
          <p:spPr>
            <a:xfrm>
              <a:off x="5570525" y="2858450"/>
              <a:ext cx="284600" cy="347750"/>
            </a:xfrm>
            <a:custGeom>
              <a:rect b="b" l="l" r="r" t="t"/>
              <a:pathLst>
                <a:path extrusionOk="0" h="13910" w="11384">
                  <a:moveTo>
                    <a:pt x="11368" y="1"/>
                  </a:moveTo>
                  <a:lnTo>
                    <a:pt x="0" y="6577"/>
                  </a:lnTo>
                  <a:lnTo>
                    <a:pt x="0" y="9322"/>
                  </a:lnTo>
                  <a:cubicBezTo>
                    <a:pt x="0" y="12195"/>
                    <a:pt x="1296" y="13909"/>
                    <a:pt x="3147" y="13909"/>
                  </a:cubicBezTo>
                  <a:cubicBezTo>
                    <a:pt x="3785" y="13909"/>
                    <a:pt x="4488" y="13706"/>
                    <a:pt x="5227" y="13277"/>
                  </a:cubicBezTo>
                  <a:lnTo>
                    <a:pt x="6157" y="12750"/>
                  </a:lnTo>
                  <a:cubicBezTo>
                    <a:pt x="9042" y="11075"/>
                    <a:pt x="11384" y="6608"/>
                    <a:pt x="11368" y="2761"/>
                  </a:cubicBezTo>
                  <a:lnTo>
                    <a:pt x="11368" y="1"/>
                  </a:ln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1"/>
            <p:cNvSpPr/>
            <p:nvPr/>
          </p:nvSpPr>
          <p:spPr>
            <a:xfrm>
              <a:off x="3574050" y="3350875"/>
              <a:ext cx="574650" cy="657250"/>
            </a:xfrm>
            <a:custGeom>
              <a:rect b="b" l="l" r="r" t="t"/>
              <a:pathLst>
                <a:path extrusionOk="0" h="26290" w="22986">
                  <a:moveTo>
                    <a:pt x="11369" y="1"/>
                  </a:moveTo>
                  <a:lnTo>
                    <a:pt x="0" y="6562"/>
                  </a:lnTo>
                  <a:lnTo>
                    <a:pt x="11617" y="26290"/>
                  </a:lnTo>
                  <a:lnTo>
                    <a:pt x="22986" y="19714"/>
                  </a:lnTo>
                  <a:lnTo>
                    <a:pt x="11369" y="1"/>
                  </a:ln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1"/>
            <p:cNvSpPr/>
            <p:nvPr/>
          </p:nvSpPr>
          <p:spPr>
            <a:xfrm>
              <a:off x="4142475" y="3022475"/>
              <a:ext cx="575050" cy="657250"/>
            </a:xfrm>
            <a:custGeom>
              <a:rect b="b" l="l" r="r" t="t"/>
              <a:pathLst>
                <a:path extrusionOk="0" h="26290" w="23002">
                  <a:moveTo>
                    <a:pt x="11384" y="0"/>
                  </a:moveTo>
                  <a:lnTo>
                    <a:pt x="0" y="6561"/>
                  </a:lnTo>
                  <a:lnTo>
                    <a:pt x="11617" y="26289"/>
                  </a:lnTo>
                  <a:lnTo>
                    <a:pt x="23001" y="19713"/>
                  </a:lnTo>
                  <a:lnTo>
                    <a:pt x="11384" y="0"/>
                  </a:ln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1"/>
            <p:cNvSpPr/>
            <p:nvPr/>
          </p:nvSpPr>
          <p:spPr>
            <a:xfrm>
              <a:off x="4711275" y="2694050"/>
              <a:ext cx="574675" cy="657250"/>
            </a:xfrm>
            <a:custGeom>
              <a:rect b="b" l="l" r="r" t="t"/>
              <a:pathLst>
                <a:path extrusionOk="0" h="26290" w="22987">
                  <a:moveTo>
                    <a:pt x="11369" y="1"/>
                  </a:moveTo>
                  <a:lnTo>
                    <a:pt x="1" y="6561"/>
                  </a:lnTo>
                  <a:lnTo>
                    <a:pt x="11618" y="26289"/>
                  </a:lnTo>
                  <a:lnTo>
                    <a:pt x="22986" y="19713"/>
                  </a:lnTo>
                  <a:lnTo>
                    <a:pt x="11369" y="1"/>
                  </a:ln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1"/>
            <p:cNvSpPr/>
            <p:nvPr/>
          </p:nvSpPr>
          <p:spPr>
            <a:xfrm>
              <a:off x="5279700" y="2366025"/>
              <a:ext cx="574650" cy="656850"/>
            </a:xfrm>
            <a:custGeom>
              <a:rect b="b" l="l" r="r" t="t"/>
              <a:pathLst>
                <a:path extrusionOk="0" h="26274" w="22986">
                  <a:moveTo>
                    <a:pt x="11369" y="1"/>
                  </a:moveTo>
                  <a:lnTo>
                    <a:pt x="1" y="6546"/>
                  </a:lnTo>
                  <a:lnTo>
                    <a:pt x="11617" y="26274"/>
                  </a:lnTo>
                  <a:lnTo>
                    <a:pt x="22986" y="19698"/>
                  </a:lnTo>
                  <a:lnTo>
                    <a:pt x="11369" y="1"/>
                  </a:ln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1"/>
            <p:cNvSpPr/>
            <p:nvPr/>
          </p:nvSpPr>
          <p:spPr>
            <a:xfrm>
              <a:off x="3574050" y="3514900"/>
              <a:ext cx="290450" cy="493225"/>
            </a:xfrm>
            <a:custGeom>
              <a:rect b="b" l="l" r="r" t="t"/>
              <a:pathLst>
                <a:path extrusionOk="0" h="19729" w="11618">
                  <a:moveTo>
                    <a:pt x="0" y="1"/>
                  </a:moveTo>
                  <a:lnTo>
                    <a:pt x="0" y="13013"/>
                  </a:lnTo>
                  <a:lnTo>
                    <a:pt x="11617" y="19729"/>
                  </a:lnTo>
                  <a:lnTo>
                    <a:pt x="0" y="1"/>
                  </a:ln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1" name="Google Shape;1461;p71"/>
          <p:cNvGrpSpPr/>
          <p:nvPr/>
        </p:nvGrpSpPr>
        <p:grpSpPr>
          <a:xfrm>
            <a:off x="8440898" y="1767918"/>
            <a:ext cx="444952" cy="799362"/>
            <a:chOff x="2733050" y="950400"/>
            <a:chExt cx="2328375" cy="4182950"/>
          </a:xfrm>
        </p:grpSpPr>
        <p:sp>
          <p:nvSpPr>
            <p:cNvPr id="1462" name="Google Shape;1462;p71"/>
            <p:cNvSpPr/>
            <p:nvPr/>
          </p:nvSpPr>
          <p:spPr>
            <a:xfrm>
              <a:off x="2838500" y="2909425"/>
              <a:ext cx="1290050" cy="1513975"/>
            </a:xfrm>
            <a:custGeom>
              <a:rect b="b" l="l" r="r" t="t"/>
              <a:pathLst>
                <a:path extrusionOk="0" h="60559" w="51602">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1"/>
            <p:cNvSpPr/>
            <p:nvPr/>
          </p:nvSpPr>
          <p:spPr>
            <a:xfrm>
              <a:off x="4111850" y="2908275"/>
              <a:ext cx="834425" cy="1379425"/>
            </a:xfrm>
            <a:custGeom>
              <a:rect b="b" l="l" r="r" t="t"/>
              <a:pathLst>
                <a:path extrusionOk="0" h="55177" w="33377">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1"/>
            <p:cNvSpPr/>
            <p:nvPr/>
          </p:nvSpPr>
          <p:spPr>
            <a:xfrm>
              <a:off x="3222750" y="3241325"/>
              <a:ext cx="634750" cy="1892025"/>
            </a:xfrm>
            <a:custGeom>
              <a:rect b="b" l="l" r="r" t="t"/>
              <a:pathLst>
                <a:path extrusionOk="0" h="75681" w="2539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1"/>
            <p:cNvSpPr/>
            <p:nvPr/>
          </p:nvSpPr>
          <p:spPr>
            <a:xfrm>
              <a:off x="2733050" y="950400"/>
              <a:ext cx="2328375" cy="3178700"/>
            </a:xfrm>
            <a:custGeom>
              <a:rect b="b" l="l" r="r" t="t"/>
              <a:pathLst>
                <a:path extrusionOk="0" h="127148" w="93135">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1"/>
            <p:cNvSpPr/>
            <p:nvPr/>
          </p:nvSpPr>
          <p:spPr>
            <a:xfrm>
              <a:off x="3001750" y="1104950"/>
              <a:ext cx="2059675" cy="3023900"/>
            </a:xfrm>
            <a:custGeom>
              <a:rect b="b" l="l" r="r" t="t"/>
              <a:pathLst>
                <a:path extrusionOk="0" h="120956" w="82387">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1"/>
            <p:cNvSpPr/>
            <p:nvPr/>
          </p:nvSpPr>
          <p:spPr>
            <a:xfrm>
              <a:off x="3349550" y="2627250"/>
              <a:ext cx="1487000" cy="912675"/>
            </a:xfrm>
            <a:custGeom>
              <a:rect b="b" l="l" r="r" t="t"/>
              <a:pathLst>
                <a:path extrusionOk="0" h="36507" w="5948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1"/>
            <p:cNvSpPr/>
            <p:nvPr/>
          </p:nvSpPr>
          <p:spPr>
            <a:xfrm>
              <a:off x="3468975" y="2722925"/>
              <a:ext cx="317975" cy="679950"/>
            </a:xfrm>
            <a:custGeom>
              <a:rect b="b" l="l" r="r" t="t"/>
              <a:pathLst>
                <a:path extrusionOk="0" h="27198" w="12719">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1"/>
            <p:cNvSpPr/>
            <p:nvPr/>
          </p:nvSpPr>
          <p:spPr>
            <a:xfrm>
              <a:off x="3934250" y="2258800"/>
              <a:ext cx="317975" cy="875375"/>
            </a:xfrm>
            <a:custGeom>
              <a:rect b="b" l="l" r="r" t="t"/>
              <a:pathLst>
                <a:path extrusionOk="0" h="35015" w="12719">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1"/>
            <p:cNvSpPr/>
            <p:nvPr/>
          </p:nvSpPr>
          <p:spPr>
            <a:xfrm>
              <a:off x="4399925" y="1792350"/>
              <a:ext cx="317975" cy="1072725"/>
            </a:xfrm>
            <a:custGeom>
              <a:rect b="b" l="l" r="r" t="t"/>
              <a:pathLst>
                <a:path extrusionOk="0" h="42909" w="12719">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1"/>
            <p:cNvSpPr/>
            <p:nvPr/>
          </p:nvSpPr>
          <p:spPr>
            <a:xfrm>
              <a:off x="3535275" y="1382050"/>
              <a:ext cx="846450" cy="750475"/>
            </a:xfrm>
            <a:custGeom>
              <a:rect b="b" l="l" r="r" t="t"/>
              <a:pathLst>
                <a:path extrusionOk="0" h="30019" w="33858">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1"/>
            <p:cNvSpPr/>
            <p:nvPr/>
          </p:nvSpPr>
          <p:spPr>
            <a:xfrm>
              <a:off x="3255725" y="1227125"/>
              <a:ext cx="1101575" cy="693800"/>
            </a:xfrm>
            <a:custGeom>
              <a:rect b="b" l="l" r="r" t="t"/>
              <a:pathLst>
                <a:path extrusionOk="0" h="27752" w="44063">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71"/>
          <p:cNvGrpSpPr/>
          <p:nvPr/>
        </p:nvGrpSpPr>
        <p:grpSpPr>
          <a:xfrm>
            <a:off x="7258259" y="2775510"/>
            <a:ext cx="444825" cy="758074"/>
            <a:chOff x="2654325" y="582200"/>
            <a:chExt cx="2598275" cy="4428000"/>
          </a:xfrm>
        </p:grpSpPr>
        <p:sp>
          <p:nvSpPr>
            <p:cNvPr id="1474" name="Google Shape;1474;p71"/>
            <p:cNvSpPr/>
            <p:nvPr/>
          </p:nvSpPr>
          <p:spPr>
            <a:xfrm>
              <a:off x="2654325" y="582200"/>
              <a:ext cx="2597875" cy="4427950"/>
            </a:xfrm>
            <a:custGeom>
              <a:rect b="b" l="l" r="r" t="t"/>
              <a:pathLst>
                <a:path extrusionOk="0" h="177118" w="103915">
                  <a:moveTo>
                    <a:pt x="58797" y="14309"/>
                  </a:moveTo>
                  <a:lnTo>
                    <a:pt x="68460" y="19893"/>
                  </a:lnTo>
                  <a:cubicBezTo>
                    <a:pt x="69127" y="20327"/>
                    <a:pt x="69561" y="21056"/>
                    <a:pt x="69592" y="21863"/>
                  </a:cubicBezTo>
                  <a:lnTo>
                    <a:pt x="69577" y="30362"/>
                  </a:lnTo>
                  <a:lnTo>
                    <a:pt x="70879" y="31122"/>
                  </a:lnTo>
                  <a:lnTo>
                    <a:pt x="70879" y="52277"/>
                  </a:lnTo>
                  <a:lnTo>
                    <a:pt x="57743" y="44693"/>
                  </a:lnTo>
                  <a:lnTo>
                    <a:pt x="57743" y="17783"/>
                  </a:lnTo>
                  <a:lnTo>
                    <a:pt x="58797" y="17179"/>
                  </a:lnTo>
                  <a:lnTo>
                    <a:pt x="58797" y="14309"/>
                  </a:lnTo>
                  <a:close/>
                  <a:moveTo>
                    <a:pt x="55831" y="1"/>
                  </a:moveTo>
                  <a:cubicBezTo>
                    <a:pt x="55410" y="1"/>
                    <a:pt x="55029" y="99"/>
                    <a:pt x="54703" y="289"/>
                  </a:cubicBezTo>
                  <a:lnTo>
                    <a:pt x="48716" y="3778"/>
                  </a:lnTo>
                  <a:cubicBezTo>
                    <a:pt x="47941" y="4228"/>
                    <a:pt x="47460" y="5174"/>
                    <a:pt x="47445" y="6524"/>
                  </a:cubicBezTo>
                  <a:lnTo>
                    <a:pt x="47445" y="17582"/>
                  </a:lnTo>
                  <a:lnTo>
                    <a:pt x="48763" y="18357"/>
                  </a:lnTo>
                  <a:lnTo>
                    <a:pt x="48763" y="39512"/>
                  </a:lnTo>
                  <a:lnTo>
                    <a:pt x="35161" y="31649"/>
                  </a:lnTo>
                  <a:cubicBezTo>
                    <a:pt x="33813" y="30876"/>
                    <a:pt x="32544" y="30510"/>
                    <a:pt x="31422" y="30510"/>
                  </a:cubicBezTo>
                  <a:cubicBezTo>
                    <a:pt x="30607" y="30510"/>
                    <a:pt x="29869" y="30703"/>
                    <a:pt x="29236" y="31075"/>
                  </a:cubicBezTo>
                  <a:lnTo>
                    <a:pt x="16379" y="38551"/>
                  </a:lnTo>
                  <a:lnTo>
                    <a:pt x="15945" y="38799"/>
                  </a:lnTo>
                  <a:lnTo>
                    <a:pt x="3537" y="46011"/>
                  </a:lnTo>
                  <a:lnTo>
                    <a:pt x="3553" y="46011"/>
                  </a:lnTo>
                  <a:cubicBezTo>
                    <a:pt x="2048" y="46879"/>
                    <a:pt x="1118" y="48725"/>
                    <a:pt x="1102" y="51377"/>
                  </a:cubicBezTo>
                  <a:lnTo>
                    <a:pt x="1040" y="72967"/>
                  </a:lnTo>
                  <a:cubicBezTo>
                    <a:pt x="513" y="73711"/>
                    <a:pt x="187" y="74766"/>
                    <a:pt x="187" y="76100"/>
                  </a:cubicBezTo>
                  <a:lnTo>
                    <a:pt x="16" y="137719"/>
                  </a:lnTo>
                  <a:cubicBezTo>
                    <a:pt x="1" y="141721"/>
                    <a:pt x="2808" y="146591"/>
                    <a:pt x="6298" y="148607"/>
                  </a:cubicBezTo>
                  <a:lnTo>
                    <a:pt x="43846" y="170274"/>
                  </a:lnTo>
                  <a:cubicBezTo>
                    <a:pt x="44860" y="170868"/>
                    <a:pt x="45820" y="171147"/>
                    <a:pt x="46672" y="171147"/>
                  </a:cubicBezTo>
                  <a:cubicBezTo>
                    <a:pt x="47333" y="171147"/>
                    <a:pt x="47929" y="170980"/>
                    <a:pt x="48437" y="170661"/>
                  </a:cubicBezTo>
                  <a:lnTo>
                    <a:pt x="48437" y="170661"/>
                  </a:lnTo>
                  <a:lnTo>
                    <a:pt x="48329" y="170724"/>
                  </a:lnTo>
                  <a:lnTo>
                    <a:pt x="49042" y="170305"/>
                  </a:lnTo>
                  <a:lnTo>
                    <a:pt x="58860" y="175981"/>
                  </a:lnTo>
                  <a:cubicBezTo>
                    <a:pt x="60202" y="176751"/>
                    <a:pt x="61471" y="177118"/>
                    <a:pt x="62597" y="177118"/>
                  </a:cubicBezTo>
                  <a:cubicBezTo>
                    <a:pt x="63423" y="177118"/>
                    <a:pt x="64172" y="176920"/>
                    <a:pt x="64815" y="176540"/>
                  </a:cubicBezTo>
                  <a:lnTo>
                    <a:pt x="64815" y="176540"/>
                  </a:lnTo>
                  <a:lnTo>
                    <a:pt x="64800" y="176555"/>
                  </a:lnTo>
                  <a:lnTo>
                    <a:pt x="77223" y="169328"/>
                  </a:lnTo>
                  <a:lnTo>
                    <a:pt x="77657" y="169080"/>
                  </a:lnTo>
                  <a:lnTo>
                    <a:pt x="83737" y="165543"/>
                  </a:lnTo>
                  <a:cubicBezTo>
                    <a:pt x="83969" y="167513"/>
                    <a:pt x="84807" y="168924"/>
                    <a:pt x="86032" y="169638"/>
                  </a:cubicBezTo>
                  <a:lnTo>
                    <a:pt x="90127" y="172042"/>
                  </a:lnTo>
                  <a:cubicBezTo>
                    <a:pt x="90080" y="172011"/>
                    <a:pt x="90049" y="171980"/>
                    <a:pt x="90003" y="171949"/>
                  </a:cubicBezTo>
                  <a:lnTo>
                    <a:pt x="90003" y="171949"/>
                  </a:lnTo>
                  <a:cubicBezTo>
                    <a:pt x="90646" y="172362"/>
                    <a:pt x="91408" y="172577"/>
                    <a:pt x="92253" y="172577"/>
                  </a:cubicBezTo>
                  <a:cubicBezTo>
                    <a:pt x="93343" y="172577"/>
                    <a:pt x="94572" y="172219"/>
                    <a:pt x="95865" y="171468"/>
                  </a:cubicBezTo>
                  <a:cubicBezTo>
                    <a:pt x="100332" y="168909"/>
                    <a:pt x="103915" y="162674"/>
                    <a:pt x="103915" y="157540"/>
                  </a:cubicBezTo>
                  <a:cubicBezTo>
                    <a:pt x="103899" y="154997"/>
                    <a:pt x="103000" y="153198"/>
                    <a:pt x="101542" y="152360"/>
                  </a:cubicBezTo>
                  <a:lnTo>
                    <a:pt x="101557" y="152360"/>
                  </a:lnTo>
                  <a:lnTo>
                    <a:pt x="97463" y="149972"/>
                  </a:lnTo>
                  <a:cubicBezTo>
                    <a:pt x="96846" y="149611"/>
                    <a:pt x="96129" y="149424"/>
                    <a:pt x="95339" y="149424"/>
                  </a:cubicBezTo>
                  <a:cubicBezTo>
                    <a:pt x="94600" y="149424"/>
                    <a:pt x="93797" y="149588"/>
                    <a:pt x="92949" y="149925"/>
                  </a:cubicBezTo>
                  <a:lnTo>
                    <a:pt x="93167" y="74735"/>
                  </a:lnTo>
                  <a:cubicBezTo>
                    <a:pt x="93182" y="69430"/>
                    <a:pt x="89460" y="62994"/>
                    <a:pt x="84853" y="60326"/>
                  </a:cubicBezTo>
                  <a:lnTo>
                    <a:pt x="79859" y="57457"/>
                  </a:lnTo>
                  <a:lnTo>
                    <a:pt x="79859" y="30594"/>
                  </a:lnTo>
                  <a:lnTo>
                    <a:pt x="80945" y="29974"/>
                  </a:lnTo>
                  <a:lnTo>
                    <a:pt x="80976" y="18916"/>
                  </a:lnTo>
                  <a:cubicBezTo>
                    <a:pt x="80976" y="16202"/>
                    <a:pt x="79068" y="12882"/>
                    <a:pt x="76711" y="11518"/>
                  </a:cubicBezTo>
                  <a:lnTo>
                    <a:pt x="57758" y="583"/>
                  </a:lnTo>
                  <a:cubicBezTo>
                    <a:pt x="57066" y="188"/>
                    <a:pt x="56411" y="1"/>
                    <a:pt x="55831" y="1"/>
                  </a:cubicBez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1"/>
            <p:cNvSpPr/>
            <p:nvPr/>
          </p:nvSpPr>
          <p:spPr>
            <a:xfrm>
              <a:off x="3873775" y="910075"/>
              <a:ext cx="224525" cy="1094225"/>
            </a:xfrm>
            <a:custGeom>
              <a:rect b="b" l="l" r="r" t="t"/>
              <a:pathLst>
                <a:path extrusionOk="0" h="43769" w="8981">
                  <a:moveTo>
                    <a:pt x="0" y="0"/>
                  </a:moveTo>
                  <a:lnTo>
                    <a:pt x="0" y="43768"/>
                  </a:lnTo>
                  <a:lnTo>
                    <a:pt x="8980" y="43768"/>
                  </a:lnTo>
                  <a:lnTo>
                    <a:pt x="8980" y="0"/>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1"/>
            <p:cNvSpPr/>
            <p:nvPr/>
          </p:nvSpPr>
          <p:spPr>
            <a:xfrm>
              <a:off x="3974575" y="910075"/>
              <a:ext cx="123725" cy="1094225"/>
            </a:xfrm>
            <a:custGeom>
              <a:rect b="b" l="l" r="r" t="t"/>
              <a:pathLst>
                <a:path extrusionOk="0" h="43769" w="4949">
                  <a:moveTo>
                    <a:pt x="1" y="0"/>
                  </a:moveTo>
                  <a:lnTo>
                    <a:pt x="1" y="43768"/>
                  </a:lnTo>
                  <a:lnTo>
                    <a:pt x="4948" y="43768"/>
                  </a:lnTo>
                  <a:lnTo>
                    <a:pt x="4948" y="0"/>
                  </a:ln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1"/>
            <p:cNvSpPr/>
            <p:nvPr/>
          </p:nvSpPr>
          <p:spPr>
            <a:xfrm>
              <a:off x="4426675" y="1214825"/>
              <a:ext cx="224525" cy="1094625"/>
            </a:xfrm>
            <a:custGeom>
              <a:rect b="b" l="l" r="r" t="t"/>
              <a:pathLst>
                <a:path extrusionOk="0" h="43785" w="8981">
                  <a:moveTo>
                    <a:pt x="1" y="1"/>
                  </a:moveTo>
                  <a:lnTo>
                    <a:pt x="1" y="43784"/>
                  </a:lnTo>
                  <a:lnTo>
                    <a:pt x="8981" y="43784"/>
                  </a:lnTo>
                  <a:lnTo>
                    <a:pt x="8981" y="1"/>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1"/>
            <p:cNvSpPr/>
            <p:nvPr/>
          </p:nvSpPr>
          <p:spPr>
            <a:xfrm>
              <a:off x="4527500" y="1214825"/>
              <a:ext cx="123325" cy="1094625"/>
            </a:xfrm>
            <a:custGeom>
              <a:rect b="b" l="l" r="r" t="t"/>
              <a:pathLst>
                <a:path extrusionOk="0" h="43785" w="4933">
                  <a:moveTo>
                    <a:pt x="0" y="1"/>
                  </a:moveTo>
                  <a:lnTo>
                    <a:pt x="0" y="43784"/>
                  </a:lnTo>
                  <a:lnTo>
                    <a:pt x="4932" y="43784"/>
                  </a:lnTo>
                  <a:lnTo>
                    <a:pt x="4932" y="1"/>
                  </a:ln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1"/>
            <p:cNvSpPr/>
            <p:nvPr/>
          </p:nvSpPr>
          <p:spPr>
            <a:xfrm>
              <a:off x="4274300" y="4488900"/>
              <a:ext cx="703375" cy="507200"/>
            </a:xfrm>
            <a:custGeom>
              <a:rect b="b" l="l" r="r" t="t"/>
              <a:pathLst>
                <a:path extrusionOk="0" h="20288" w="28135">
                  <a:moveTo>
                    <a:pt x="28135" y="1"/>
                  </a:moveTo>
                  <a:lnTo>
                    <a:pt x="2436" y="14936"/>
                  </a:lnTo>
                  <a:cubicBezTo>
                    <a:pt x="2420" y="17562"/>
                    <a:pt x="1512" y="19404"/>
                    <a:pt x="19" y="20277"/>
                  </a:cubicBezTo>
                  <a:lnTo>
                    <a:pt x="19" y="20277"/>
                  </a:lnTo>
                  <a:lnTo>
                    <a:pt x="25715" y="5351"/>
                  </a:lnTo>
                  <a:cubicBezTo>
                    <a:pt x="27204" y="4483"/>
                    <a:pt x="28135" y="2622"/>
                    <a:pt x="28135" y="1"/>
                  </a:cubicBezTo>
                  <a:close/>
                  <a:moveTo>
                    <a:pt x="19" y="20277"/>
                  </a:moveTo>
                  <a:lnTo>
                    <a:pt x="1" y="20287"/>
                  </a:lnTo>
                  <a:cubicBezTo>
                    <a:pt x="7" y="20284"/>
                    <a:pt x="13" y="20280"/>
                    <a:pt x="19" y="20277"/>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1"/>
            <p:cNvSpPr/>
            <p:nvPr/>
          </p:nvSpPr>
          <p:spPr>
            <a:xfrm>
              <a:off x="2742750" y="1344925"/>
              <a:ext cx="791000" cy="402300"/>
            </a:xfrm>
            <a:custGeom>
              <a:rect b="b" l="l" r="r" t="t"/>
              <a:pathLst>
                <a:path extrusionOk="0" h="16092" w="31640">
                  <a:moveTo>
                    <a:pt x="34" y="15482"/>
                  </a:moveTo>
                  <a:cubicBezTo>
                    <a:pt x="23" y="15489"/>
                    <a:pt x="11" y="15495"/>
                    <a:pt x="0" y="15502"/>
                  </a:cubicBezTo>
                  <a:lnTo>
                    <a:pt x="34" y="15482"/>
                  </a:lnTo>
                  <a:close/>
                  <a:moveTo>
                    <a:pt x="27905" y="1"/>
                  </a:moveTo>
                  <a:cubicBezTo>
                    <a:pt x="27088" y="1"/>
                    <a:pt x="26348" y="194"/>
                    <a:pt x="25715" y="566"/>
                  </a:cubicBezTo>
                  <a:lnTo>
                    <a:pt x="34" y="15482"/>
                  </a:lnTo>
                  <a:lnTo>
                    <a:pt x="34" y="15482"/>
                  </a:lnTo>
                  <a:cubicBezTo>
                    <a:pt x="658" y="15124"/>
                    <a:pt x="1383" y="14938"/>
                    <a:pt x="2184" y="14938"/>
                  </a:cubicBezTo>
                  <a:cubicBezTo>
                    <a:pt x="3312" y="14938"/>
                    <a:pt x="4590" y="15308"/>
                    <a:pt x="5940" y="16091"/>
                  </a:cubicBezTo>
                  <a:lnTo>
                    <a:pt x="31639" y="1140"/>
                  </a:lnTo>
                  <a:cubicBezTo>
                    <a:pt x="30301" y="367"/>
                    <a:pt x="29030" y="1"/>
                    <a:pt x="27905" y="1"/>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1"/>
            <p:cNvSpPr/>
            <p:nvPr/>
          </p:nvSpPr>
          <p:spPr>
            <a:xfrm>
              <a:off x="4335175" y="2450550"/>
              <a:ext cx="648325" cy="2411775"/>
            </a:xfrm>
            <a:custGeom>
              <a:rect b="b" l="l" r="r" t="t"/>
              <a:pathLst>
                <a:path extrusionOk="0" h="96471" w="25933">
                  <a:moveTo>
                    <a:pt x="25933" y="1"/>
                  </a:moveTo>
                  <a:lnTo>
                    <a:pt x="233" y="14936"/>
                  </a:lnTo>
                  <a:lnTo>
                    <a:pt x="1" y="96470"/>
                  </a:lnTo>
                  <a:lnTo>
                    <a:pt x="25700" y="81535"/>
                  </a:lnTo>
                  <a:lnTo>
                    <a:pt x="25933" y="1"/>
                  </a:lnTo>
                  <a:close/>
                </a:path>
              </a:pathLst>
            </a:custGeom>
            <a:solidFill>
              <a:srgbClr val="509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1"/>
            <p:cNvSpPr/>
            <p:nvPr/>
          </p:nvSpPr>
          <p:spPr>
            <a:xfrm>
              <a:off x="2890850" y="1373425"/>
              <a:ext cx="1884825" cy="1090725"/>
            </a:xfrm>
            <a:custGeom>
              <a:rect b="b" l="l" r="r" t="t"/>
              <a:pathLst>
                <a:path extrusionOk="0" h="43629" w="75393">
                  <a:moveTo>
                    <a:pt x="25715" y="0"/>
                  </a:moveTo>
                  <a:lnTo>
                    <a:pt x="1" y="14951"/>
                  </a:lnTo>
                  <a:lnTo>
                    <a:pt x="49693" y="43629"/>
                  </a:lnTo>
                  <a:lnTo>
                    <a:pt x="75392" y="28693"/>
                  </a:lnTo>
                  <a:lnTo>
                    <a:pt x="25715" y="0"/>
                  </a:ln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1"/>
            <p:cNvSpPr/>
            <p:nvPr/>
          </p:nvSpPr>
          <p:spPr>
            <a:xfrm>
              <a:off x="4133175" y="2090725"/>
              <a:ext cx="850725" cy="733250"/>
            </a:xfrm>
            <a:custGeom>
              <a:rect b="b" l="l" r="r" t="t"/>
              <a:pathLst>
                <a:path extrusionOk="0" h="29330" w="34029">
                  <a:moveTo>
                    <a:pt x="25699" y="1"/>
                  </a:moveTo>
                  <a:lnTo>
                    <a:pt x="0" y="14937"/>
                  </a:lnTo>
                  <a:cubicBezTo>
                    <a:pt x="4607" y="17604"/>
                    <a:pt x="8329" y="24041"/>
                    <a:pt x="8313" y="29329"/>
                  </a:cubicBezTo>
                  <a:lnTo>
                    <a:pt x="34013" y="14394"/>
                  </a:lnTo>
                  <a:cubicBezTo>
                    <a:pt x="34028" y="9120"/>
                    <a:pt x="30306" y="2653"/>
                    <a:pt x="25699" y="1"/>
                  </a:cubicBezTo>
                  <a:close/>
                </a:path>
              </a:pathLst>
            </a:custGeom>
            <a:solidFill>
              <a:srgbClr val="0DA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1"/>
            <p:cNvSpPr/>
            <p:nvPr/>
          </p:nvSpPr>
          <p:spPr>
            <a:xfrm>
              <a:off x="2675650" y="1718350"/>
              <a:ext cx="1665750" cy="3291850"/>
            </a:xfrm>
            <a:custGeom>
              <a:rect b="b" l="l" r="r" t="t"/>
              <a:pathLst>
                <a:path extrusionOk="0" h="131674" w="66630">
                  <a:moveTo>
                    <a:pt x="4875" y="0"/>
                  </a:moveTo>
                  <a:cubicBezTo>
                    <a:pt x="2141" y="0"/>
                    <a:pt x="260" y="2167"/>
                    <a:pt x="249" y="5916"/>
                  </a:cubicBezTo>
                  <a:lnTo>
                    <a:pt x="16" y="87450"/>
                  </a:lnTo>
                  <a:cubicBezTo>
                    <a:pt x="1" y="92723"/>
                    <a:pt x="3723" y="99175"/>
                    <a:pt x="8330" y="101843"/>
                  </a:cubicBezTo>
                  <a:lnTo>
                    <a:pt x="58022" y="130535"/>
                  </a:lnTo>
                  <a:cubicBezTo>
                    <a:pt x="59359" y="131308"/>
                    <a:pt x="60625" y="131674"/>
                    <a:pt x="61748" y="131674"/>
                  </a:cubicBezTo>
                  <a:cubicBezTo>
                    <a:pt x="64482" y="131674"/>
                    <a:pt x="66371" y="129507"/>
                    <a:pt x="66382" y="125758"/>
                  </a:cubicBezTo>
                  <a:lnTo>
                    <a:pt x="66614" y="44240"/>
                  </a:lnTo>
                  <a:cubicBezTo>
                    <a:pt x="66630" y="38951"/>
                    <a:pt x="62908" y="32499"/>
                    <a:pt x="58301" y="29832"/>
                  </a:cubicBezTo>
                  <a:lnTo>
                    <a:pt x="8609" y="1139"/>
                  </a:lnTo>
                  <a:cubicBezTo>
                    <a:pt x="7267" y="366"/>
                    <a:pt x="5999" y="0"/>
                    <a:pt x="4875" y="0"/>
                  </a:cubicBezTo>
                  <a:close/>
                </a:path>
              </a:pathLst>
            </a:custGeom>
            <a:solidFill>
              <a:srgbClr val="66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1"/>
            <p:cNvSpPr/>
            <p:nvPr/>
          </p:nvSpPr>
          <p:spPr>
            <a:xfrm>
              <a:off x="4584875" y="4669200"/>
              <a:ext cx="82225" cy="146200"/>
            </a:xfrm>
            <a:custGeom>
              <a:rect b="b" l="l" r="r" t="t"/>
              <a:pathLst>
                <a:path extrusionOk="0" h="5848" w="3289">
                  <a:moveTo>
                    <a:pt x="3289" y="1"/>
                  </a:moveTo>
                  <a:lnTo>
                    <a:pt x="2436" y="512"/>
                  </a:lnTo>
                  <a:cubicBezTo>
                    <a:pt x="2436" y="3120"/>
                    <a:pt x="1515" y="4960"/>
                    <a:pt x="24" y="5834"/>
                  </a:cubicBezTo>
                  <a:lnTo>
                    <a:pt x="24" y="5834"/>
                  </a:lnTo>
                  <a:lnTo>
                    <a:pt x="854" y="5351"/>
                  </a:lnTo>
                  <a:cubicBezTo>
                    <a:pt x="2358" y="4483"/>
                    <a:pt x="3289" y="2637"/>
                    <a:pt x="3289" y="1"/>
                  </a:cubicBezTo>
                  <a:close/>
                  <a:moveTo>
                    <a:pt x="24" y="5834"/>
                  </a:moveTo>
                  <a:lnTo>
                    <a:pt x="1" y="5848"/>
                  </a:lnTo>
                  <a:cubicBezTo>
                    <a:pt x="9" y="5843"/>
                    <a:pt x="16" y="5839"/>
                    <a:pt x="24" y="5834"/>
                  </a:cubicBezTo>
                  <a:close/>
                </a:path>
              </a:pathLst>
            </a:custGeom>
            <a:solidFill>
              <a:srgbClr val="1D1D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1"/>
            <p:cNvSpPr/>
            <p:nvPr/>
          </p:nvSpPr>
          <p:spPr>
            <a:xfrm>
              <a:off x="3053325" y="1525550"/>
              <a:ext cx="169850" cy="40975"/>
            </a:xfrm>
            <a:custGeom>
              <a:rect b="b" l="l" r="r" t="t"/>
              <a:pathLst>
                <a:path extrusionOk="0" h="1639" w="6794">
                  <a:moveTo>
                    <a:pt x="3037" y="0"/>
                  </a:moveTo>
                  <a:cubicBezTo>
                    <a:pt x="2225" y="0"/>
                    <a:pt x="1489" y="190"/>
                    <a:pt x="853" y="553"/>
                  </a:cubicBezTo>
                  <a:lnTo>
                    <a:pt x="0" y="1065"/>
                  </a:lnTo>
                  <a:cubicBezTo>
                    <a:pt x="640" y="693"/>
                    <a:pt x="1381" y="500"/>
                    <a:pt x="2197" y="500"/>
                  </a:cubicBezTo>
                  <a:cubicBezTo>
                    <a:pt x="3320" y="500"/>
                    <a:pt x="4586" y="866"/>
                    <a:pt x="5925" y="1639"/>
                  </a:cubicBezTo>
                  <a:lnTo>
                    <a:pt x="6793" y="1143"/>
                  </a:lnTo>
                  <a:cubicBezTo>
                    <a:pt x="5440" y="367"/>
                    <a:pt x="4166" y="0"/>
                    <a:pt x="3037" y="0"/>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1"/>
            <p:cNvSpPr/>
            <p:nvPr/>
          </p:nvSpPr>
          <p:spPr>
            <a:xfrm>
              <a:off x="4645750" y="2631250"/>
              <a:ext cx="27175" cy="2050775"/>
            </a:xfrm>
            <a:custGeom>
              <a:rect b="b" l="l" r="r" t="t"/>
              <a:pathLst>
                <a:path extrusionOk="0" h="82031" w="1087">
                  <a:moveTo>
                    <a:pt x="1086" y="0"/>
                  </a:moveTo>
                  <a:lnTo>
                    <a:pt x="233" y="496"/>
                  </a:lnTo>
                  <a:lnTo>
                    <a:pt x="1" y="82030"/>
                  </a:lnTo>
                  <a:lnTo>
                    <a:pt x="1" y="82030"/>
                  </a:lnTo>
                  <a:lnTo>
                    <a:pt x="854" y="81534"/>
                  </a:lnTo>
                  <a:lnTo>
                    <a:pt x="1086" y="0"/>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1"/>
            <p:cNvSpPr/>
            <p:nvPr/>
          </p:nvSpPr>
          <p:spPr>
            <a:xfrm>
              <a:off x="3201425" y="1554100"/>
              <a:ext cx="1263675" cy="729750"/>
            </a:xfrm>
            <a:custGeom>
              <a:rect b="b" l="l" r="r" t="t"/>
              <a:pathLst>
                <a:path extrusionOk="0" h="29190" w="50547">
                  <a:moveTo>
                    <a:pt x="869" y="1"/>
                  </a:moveTo>
                  <a:lnTo>
                    <a:pt x="1" y="497"/>
                  </a:lnTo>
                  <a:lnTo>
                    <a:pt x="49693" y="29190"/>
                  </a:lnTo>
                  <a:lnTo>
                    <a:pt x="50546" y="28693"/>
                  </a:lnTo>
                  <a:lnTo>
                    <a:pt x="869" y="1"/>
                  </a:lnTo>
                  <a:close/>
                </a:path>
              </a:pathLst>
            </a:custGeom>
            <a:solidFill>
              <a:srgbClr val="3B75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1"/>
            <p:cNvSpPr/>
            <p:nvPr/>
          </p:nvSpPr>
          <p:spPr>
            <a:xfrm>
              <a:off x="4444125" y="2271425"/>
              <a:ext cx="229575" cy="372250"/>
            </a:xfrm>
            <a:custGeom>
              <a:rect b="b" l="l" r="r" t="t"/>
              <a:pathLst>
                <a:path extrusionOk="0" h="14890" w="9183">
                  <a:moveTo>
                    <a:pt x="854" y="0"/>
                  </a:moveTo>
                  <a:lnTo>
                    <a:pt x="1" y="497"/>
                  </a:lnTo>
                  <a:cubicBezTo>
                    <a:pt x="4592" y="3149"/>
                    <a:pt x="8314" y="9601"/>
                    <a:pt x="8298" y="14889"/>
                  </a:cubicBezTo>
                  <a:lnTo>
                    <a:pt x="9167" y="14393"/>
                  </a:lnTo>
                  <a:cubicBezTo>
                    <a:pt x="9182" y="9104"/>
                    <a:pt x="5460" y="2652"/>
                    <a:pt x="854" y="0"/>
                  </a:cubicBez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1"/>
            <p:cNvSpPr/>
            <p:nvPr/>
          </p:nvSpPr>
          <p:spPr>
            <a:xfrm>
              <a:off x="3862525" y="4624600"/>
              <a:ext cx="260200" cy="225700"/>
            </a:xfrm>
            <a:custGeom>
              <a:rect b="b" l="l" r="r" t="t"/>
              <a:pathLst>
                <a:path extrusionOk="0" h="9028" w="10408">
                  <a:moveTo>
                    <a:pt x="10407" y="1"/>
                  </a:moveTo>
                  <a:lnTo>
                    <a:pt x="1846" y="4980"/>
                  </a:lnTo>
                  <a:cubicBezTo>
                    <a:pt x="1846" y="6965"/>
                    <a:pt x="1133" y="8361"/>
                    <a:pt x="1" y="9028"/>
                  </a:cubicBezTo>
                  <a:lnTo>
                    <a:pt x="8577" y="4049"/>
                  </a:lnTo>
                  <a:cubicBezTo>
                    <a:pt x="9710" y="3382"/>
                    <a:pt x="10407" y="1986"/>
                    <a:pt x="10407" y="1"/>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1"/>
            <p:cNvSpPr/>
            <p:nvPr/>
          </p:nvSpPr>
          <p:spPr>
            <a:xfrm>
              <a:off x="2704750" y="2247975"/>
              <a:ext cx="326500" cy="146375"/>
            </a:xfrm>
            <a:custGeom>
              <a:rect b="b" l="l" r="r" t="t"/>
              <a:pathLst>
                <a:path extrusionOk="0" h="5855" w="13060">
                  <a:moveTo>
                    <a:pt x="2" y="5404"/>
                  </a:moveTo>
                  <a:cubicBezTo>
                    <a:pt x="2" y="5404"/>
                    <a:pt x="1" y="5405"/>
                    <a:pt x="0" y="5405"/>
                  </a:cubicBezTo>
                  <a:lnTo>
                    <a:pt x="2" y="5404"/>
                  </a:lnTo>
                  <a:close/>
                  <a:moveTo>
                    <a:pt x="10229" y="1"/>
                  </a:moveTo>
                  <a:cubicBezTo>
                    <a:pt x="9615" y="1"/>
                    <a:pt x="9058" y="147"/>
                    <a:pt x="8577" y="426"/>
                  </a:cubicBezTo>
                  <a:lnTo>
                    <a:pt x="2" y="5404"/>
                  </a:lnTo>
                  <a:lnTo>
                    <a:pt x="2" y="5404"/>
                  </a:lnTo>
                  <a:cubicBezTo>
                    <a:pt x="483" y="5125"/>
                    <a:pt x="1039" y="4980"/>
                    <a:pt x="1652" y="4980"/>
                  </a:cubicBezTo>
                  <a:cubicBezTo>
                    <a:pt x="2504" y="4980"/>
                    <a:pt x="3464" y="5260"/>
                    <a:pt x="4482" y="5855"/>
                  </a:cubicBezTo>
                  <a:lnTo>
                    <a:pt x="13059" y="876"/>
                  </a:lnTo>
                  <a:cubicBezTo>
                    <a:pt x="12041" y="282"/>
                    <a:pt x="11080" y="1"/>
                    <a:pt x="10229" y="1"/>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1"/>
            <p:cNvSpPr/>
            <p:nvPr/>
          </p:nvSpPr>
          <p:spPr>
            <a:xfrm>
              <a:off x="3908675" y="3083725"/>
              <a:ext cx="218700" cy="1665375"/>
            </a:xfrm>
            <a:custGeom>
              <a:rect b="b" l="l" r="r" t="t"/>
              <a:pathLst>
                <a:path extrusionOk="0" h="66615" w="8748">
                  <a:moveTo>
                    <a:pt x="8748" y="1"/>
                  </a:moveTo>
                  <a:lnTo>
                    <a:pt x="171" y="4979"/>
                  </a:lnTo>
                  <a:lnTo>
                    <a:pt x="0" y="66615"/>
                  </a:lnTo>
                  <a:lnTo>
                    <a:pt x="8561" y="61636"/>
                  </a:lnTo>
                  <a:lnTo>
                    <a:pt x="8748" y="1"/>
                  </a:lnTo>
                  <a:close/>
                </a:path>
              </a:pathLst>
            </a:custGeom>
            <a:solidFill>
              <a:srgbClr val="509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1"/>
            <p:cNvSpPr/>
            <p:nvPr/>
          </p:nvSpPr>
          <p:spPr>
            <a:xfrm>
              <a:off x="2816800" y="2269875"/>
              <a:ext cx="1153550" cy="666550"/>
            </a:xfrm>
            <a:custGeom>
              <a:rect b="b" l="l" r="r" t="t"/>
              <a:pathLst>
                <a:path extrusionOk="0" h="26662" w="46142">
                  <a:moveTo>
                    <a:pt x="8577" y="0"/>
                  </a:moveTo>
                  <a:lnTo>
                    <a:pt x="0" y="4979"/>
                  </a:lnTo>
                  <a:lnTo>
                    <a:pt x="37564" y="26661"/>
                  </a:lnTo>
                  <a:lnTo>
                    <a:pt x="46141" y="21683"/>
                  </a:lnTo>
                  <a:lnTo>
                    <a:pt x="8577" y="0"/>
                  </a:ln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1"/>
            <p:cNvSpPr/>
            <p:nvPr/>
          </p:nvSpPr>
          <p:spPr>
            <a:xfrm>
              <a:off x="3755900" y="2811925"/>
              <a:ext cx="371475" cy="396300"/>
            </a:xfrm>
            <a:custGeom>
              <a:rect b="b" l="l" r="r" t="t"/>
              <a:pathLst>
                <a:path extrusionOk="0" h="15852" w="14859">
                  <a:moveTo>
                    <a:pt x="8577" y="1"/>
                  </a:moveTo>
                  <a:lnTo>
                    <a:pt x="0" y="4979"/>
                  </a:lnTo>
                  <a:cubicBezTo>
                    <a:pt x="3490" y="6980"/>
                    <a:pt x="6297" y="11865"/>
                    <a:pt x="6282" y="15851"/>
                  </a:cubicBezTo>
                  <a:lnTo>
                    <a:pt x="14859" y="10873"/>
                  </a:lnTo>
                  <a:cubicBezTo>
                    <a:pt x="14859" y="6871"/>
                    <a:pt x="12067" y="2001"/>
                    <a:pt x="8577" y="1"/>
                  </a:cubicBezTo>
                  <a:close/>
                </a:path>
              </a:pathLst>
            </a:custGeom>
            <a:solidFill>
              <a:srgbClr val="0DA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1"/>
            <p:cNvSpPr/>
            <p:nvPr/>
          </p:nvSpPr>
          <p:spPr>
            <a:xfrm>
              <a:off x="2654325" y="2372625"/>
              <a:ext cx="1258625" cy="2488325"/>
            </a:xfrm>
            <a:custGeom>
              <a:rect b="b" l="l" r="r" t="t"/>
              <a:pathLst>
                <a:path extrusionOk="0" h="99533" w="50345">
                  <a:moveTo>
                    <a:pt x="3670" y="0"/>
                  </a:moveTo>
                  <a:cubicBezTo>
                    <a:pt x="1608" y="0"/>
                    <a:pt x="187" y="1636"/>
                    <a:pt x="187" y="4467"/>
                  </a:cubicBezTo>
                  <a:lnTo>
                    <a:pt x="1" y="66102"/>
                  </a:lnTo>
                  <a:cubicBezTo>
                    <a:pt x="1" y="70104"/>
                    <a:pt x="2808" y="74974"/>
                    <a:pt x="6298" y="76974"/>
                  </a:cubicBezTo>
                  <a:lnTo>
                    <a:pt x="43846" y="98657"/>
                  </a:lnTo>
                  <a:cubicBezTo>
                    <a:pt x="44863" y="99251"/>
                    <a:pt x="45825" y="99532"/>
                    <a:pt x="46677" y="99532"/>
                  </a:cubicBezTo>
                  <a:cubicBezTo>
                    <a:pt x="48738" y="99532"/>
                    <a:pt x="50159" y="97889"/>
                    <a:pt x="50159" y="95059"/>
                  </a:cubicBezTo>
                  <a:lnTo>
                    <a:pt x="50345" y="33423"/>
                  </a:lnTo>
                  <a:cubicBezTo>
                    <a:pt x="50345" y="29437"/>
                    <a:pt x="47553" y="24552"/>
                    <a:pt x="44063" y="22551"/>
                  </a:cubicBezTo>
                  <a:lnTo>
                    <a:pt x="6499" y="869"/>
                  </a:lnTo>
                  <a:cubicBezTo>
                    <a:pt x="5484" y="279"/>
                    <a:pt x="4522" y="0"/>
                    <a:pt x="3670" y="0"/>
                  </a:cubicBezTo>
                  <a:close/>
                </a:path>
              </a:pathLst>
            </a:custGeom>
            <a:solidFill>
              <a:srgbClr val="66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1"/>
            <p:cNvSpPr/>
            <p:nvPr/>
          </p:nvSpPr>
          <p:spPr>
            <a:xfrm>
              <a:off x="3959450" y="4680450"/>
              <a:ext cx="67125" cy="113625"/>
            </a:xfrm>
            <a:custGeom>
              <a:rect b="b" l="l" r="r" t="t"/>
              <a:pathLst>
                <a:path extrusionOk="0" h="4545" w="2685">
                  <a:moveTo>
                    <a:pt x="2684" y="0"/>
                  </a:moveTo>
                  <a:lnTo>
                    <a:pt x="1831" y="497"/>
                  </a:lnTo>
                  <a:cubicBezTo>
                    <a:pt x="1831" y="2458"/>
                    <a:pt x="1160" y="3839"/>
                    <a:pt x="67" y="4506"/>
                  </a:cubicBezTo>
                  <a:lnTo>
                    <a:pt x="67" y="4506"/>
                  </a:lnTo>
                  <a:lnTo>
                    <a:pt x="838" y="4048"/>
                  </a:lnTo>
                  <a:cubicBezTo>
                    <a:pt x="1971" y="3397"/>
                    <a:pt x="2669" y="2001"/>
                    <a:pt x="2684" y="0"/>
                  </a:cubicBezTo>
                  <a:close/>
                  <a:moveTo>
                    <a:pt x="67" y="4506"/>
                  </a:moveTo>
                  <a:lnTo>
                    <a:pt x="1" y="4545"/>
                  </a:lnTo>
                  <a:cubicBezTo>
                    <a:pt x="23" y="4532"/>
                    <a:pt x="45" y="4519"/>
                    <a:pt x="67" y="4506"/>
                  </a:cubicBezTo>
                  <a:close/>
                </a:path>
              </a:pathLst>
            </a:custGeom>
            <a:solidFill>
              <a:srgbClr val="1D1D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1"/>
            <p:cNvSpPr/>
            <p:nvPr/>
          </p:nvSpPr>
          <p:spPr>
            <a:xfrm>
              <a:off x="2801275" y="2303825"/>
              <a:ext cx="133425" cy="34300"/>
            </a:xfrm>
            <a:custGeom>
              <a:rect b="b" l="l" r="r" t="t"/>
              <a:pathLst>
                <a:path extrusionOk="0" h="1372" w="5337">
                  <a:moveTo>
                    <a:pt x="2506" y="0"/>
                  </a:moveTo>
                  <a:cubicBezTo>
                    <a:pt x="1892" y="0"/>
                    <a:pt x="1335" y="146"/>
                    <a:pt x="854" y="426"/>
                  </a:cubicBezTo>
                  <a:lnTo>
                    <a:pt x="1" y="938"/>
                  </a:lnTo>
                  <a:cubicBezTo>
                    <a:pt x="484" y="657"/>
                    <a:pt x="1044" y="511"/>
                    <a:pt x="1661" y="511"/>
                  </a:cubicBezTo>
                  <a:cubicBezTo>
                    <a:pt x="2510" y="511"/>
                    <a:pt x="3468" y="788"/>
                    <a:pt x="4483" y="1372"/>
                  </a:cubicBezTo>
                  <a:lnTo>
                    <a:pt x="5336" y="876"/>
                  </a:lnTo>
                  <a:cubicBezTo>
                    <a:pt x="4318" y="281"/>
                    <a:pt x="3358" y="0"/>
                    <a:pt x="2506" y="0"/>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1"/>
            <p:cNvSpPr/>
            <p:nvPr/>
          </p:nvSpPr>
          <p:spPr>
            <a:xfrm>
              <a:off x="4005225" y="3139950"/>
              <a:ext cx="25600" cy="1553325"/>
            </a:xfrm>
            <a:custGeom>
              <a:rect b="b" l="l" r="r" t="t"/>
              <a:pathLst>
                <a:path extrusionOk="0" h="62133" w="1024">
                  <a:moveTo>
                    <a:pt x="1024" y="1"/>
                  </a:moveTo>
                  <a:lnTo>
                    <a:pt x="171" y="497"/>
                  </a:lnTo>
                  <a:lnTo>
                    <a:pt x="0" y="62132"/>
                  </a:lnTo>
                  <a:lnTo>
                    <a:pt x="853" y="61620"/>
                  </a:lnTo>
                  <a:lnTo>
                    <a:pt x="1024"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1"/>
            <p:cNvSpPr/>
            <p:nvPr/>
          </p:nvSpPr>
          <p:spPr>
            <a:xfrm>
              <a:off x="2913350" y="2325700"/>
              <a:ext cx="960450" cy="554500"/>
            </a:xfrm>
            <a:custGeom>
              <a:rect b="b" l="l" r="r" t="t"/>
              <a:pathLst>
                <a:path extrusionOk="0" h="22180" w="38418">
                  <a:moveTo>
                    <a:pt x="853" y="1"/>
                  </a:moveTo>
                  <a:lnTo>
                    <a:pt x="0" y="497"/>
                  </a:lnTo>
                  <a:lnTo>
                    <a:pt x="37564" y="22179"/>
                  </a:lnTo>
                  <a:lnTo>
                    <a:pt x="38417" y="21683"/>
                  </a:lnTo>
                  <a:lnTo>
                    <a:pt x="853" y="1"/>
                  </a:lnTo>
                  <a:close/>
                </a:path>
              </a:pathLst>
            </a:custGeom>
            <a:solidFill>
              <a:srgbClr val="3B75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1"/>
            <p:cNvSpPr/>
            <p:nvPr/>
          </p:nvSpPr>
          <p:spPr>
            <a:xfrm>
              <a:off x="3852450" y="2867775"/>
              <a:ext cx="178775" cy="284625"/>
            </a:xfrm>
            <a:custGeom>
              <a:rect b="b" l="l" r="r" t="t"/>
              <a:pathLst>
                <a:path extrusionOk="0" h="11385" w="7151">
                  <a:moveTo>
                    <a:pt x="853" y="0"/>
                  </a:moveTo>
                  <a:lnTo>
                    <a:pt x="0" y="496"/>
                  </a:lnTo>
                  <a:cubicBezTo>
                    <a:pt x="3474" y="2513"/>
                    <a:pt x="6297" y="7383"/>
                    <a:pt x="6282" y="11384"/>
                  </a:cubicBezTo>
                  <a:lnTo>
                    <a:pt x="7135" y="10888"/>
                  </a:lnTo>
                  <a:cubicBezTo>
                    <a:pt x="7150" y="6886"/>
                    <a:pt x="4343" y="2016"/>
                    <a:pt x="853" y="0"/>
                  </a:cubicBez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1"/>
            <p:cNvSpPr/>
            <p:nvPr/>
          </p:nvSpPr>
          <p:spPr>
            <a:xfrm>
              <a:off x="3974200" y="799175"/>
              <a:ext cx="150450" cy="299750"/>
            </a:xfrm>
            <a:custGeom>
              <a:rect b="b" l="l" r="r" t="t"/>
              <a:pathLst>
                <a:path extrusionOk="0" h="11990" w="6018">
                  <a:moveTo>
                    <a:pt x="6018" y="0"/>
                  </a:moveTo>
                  <a:lnTo>
                    <a:pt x="16" y="3490"/>
                  </a:lnTo>
                  <a:lnTo>
                    <a:pt x="0" y="11989"/>
                  </a:lnTo>
                  <a:lnTo>
                    <a:pt x="5987" y="8500"/>
                  </a:lnTo>
                  <a:lnTo>
                    <a:pt x="6018" y="0"/>
                  </a:lnTo>
                  <a:close/>
                </a:path>
              </a:pathLst>
            </a:custGeom>
            <a:solidFill>
              <a:srgbClr val="1D1D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1"/>
            <p:cNvSpPr/>
            <p:nvPr/>
          </p:nvSpPr>
          <p:spPr>
            <a:xfrm>
              <a:off x="3974575" y="780950"/>
              <a:ext cx="158225" cy="105500"/>
            </a:xfrm>
            <a:custGeom>
              <a:rect b="b" l="l" r="r" t="t"/>
              <a:pathLst>
                <a:path extrusionOk="0" h="4220" w="6329">
                  <a:moveTo>
                    <a:pt x="6329" y="0"/>
                  </a:moveTo>
                  <a:lnTo>
                    <a:pt x="342" y="3490"/>
                  </a:lnTo>
                  <a:cubicBezTo>
                    <a:pt x="125" y="3614"/>
                    <a:pt x="1" y="3862"/>
                    <a:pt x="1" y="4219"/>
                  </a:cubicBezTo>
                  <a:lnTo>
                    <a:pt x="6003" y="729"/>
                  </a:lnTo>
                  <a:cubicBezTo>
                    <a:pt x="6003" y="373"/>
                    <a:pt x="6127" y="124"/>
                    <a:pt x="6329" y="0"/>
                  </a:cubicBez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1"/>
            <p:cNvSpPr/>
            <p:nvPr/>
          </p:nvSpPr>
          <p:spPr>
            <a:xfrm>
              <a:off x="3872225" y="582200"/>
              <a:ext cx="226075" cy="101850"/>
            </a:xfrm>
            <a:custGeom>
              <a:rect b="b" l="l" r="r" t="t"/>
              <a:pathLst>
                <a:path extrusionOk="0" h="4074" w="9043">
                  <a:moveTo>
                    <a:pt x="7115" y="1"/>
                  </a:moveTo>
                  <a:cubicBezTo>
                    <a:pt x="6694" y="1"/>
                    <a:pt x="6313" y="99"/>
                    <a:pt x="5987" y="289"/>
                  </a:cubicBezTo>
                  <a:lnTo>
                    <a:pt x="0" y="3778"/>
                  </a:lnTo>
                  <a:cubicBezTo>
                    <a:pt x="326" y="3589"/>
                    <a:pt x="705" y="3491"/>
                    <a:pt x="1123" y="3491"/>
                  </a:cubicBezTo>
                  <a:cubicBezTo>
                    <a:pt x="1698" y="3491"/>
                    <a:pt x="2348" y="3678"/>
                    <a:pt x="3040" y="4073"/>
                  </a:cubicBezTo>
                  <a:lnTo>
                    <a:pt x="9042" y="583"/>
                  </a:lnTo>
                  <a:cubicBezTo>
                    <a:pt x="8350" y="188"/>
                    <a:pt x="7695" y="1"/>
                    <a:pt x="7115" y="1"/>
                  </a:cubicBez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1"/>
            <p:cNvSpPr/>
            <p:nvPr/>
          </p:nvSpPr>
          <p:spPr>
            <a:xfrm>
              <a:off x="4527875" y="1055475"/>
              <a:ext cx="150875" cy="363325"/>
            </a:xfrm>
            <a:custGeom>
              <a:rect b="b" l="l" r="r" t="t"/>
              <a:pathLst>
                <a:path extrusionOk="0" h="14533" w="6035">
                  <a:moveTo>
                    <a:pt x="6034" y="0"/>
                  </a:moveTo>
                  <a:lnTo>
                    <a:pt x="32" y="3474"/>
                  </a:lnTo>
                  <a:lnTo>
                    <a:pt x="1" y="14533"/>
                  </a:lnTo>
                  <a:lnTo>
                    <a:pt x="6003" y="11043"/>
                  </a:lnTo>
                  <a:lnTo>
                    <a:pt x="6034" y="0"/>
                  </a:lnTo>
                  <a:close/>
                </a:path>
              </a:pathLst>
            </a:custGeom>
            <a:solidFill>
              <a:srgbClr val="1D1D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1"/>
            <p:cNvSpPr/>
            <p:nvPr/>
          </p:nvSpPr>
          <p:spPr>
            <a:xfrm>
              <a:off x="3948225" y="596775"/>
              <a:ext cx="623500" cy="361000"/>
            </a:xfrm>
            <a:custGeom>
              <a:rect b="b" l="l" r="r" t="t"/>
              <a:pathLst>
                <a:path extrusionOk="0" h="14440" w="24940">
                  <a:moveTo>
                    <a:pt x="6002" y="0"/>
                  </a:moveTo>
                  <a:lnTo>
                    <a:pt x="0" y="3490"/>
                  </a:lnTo>
                  <a:lnTo>
                    <a:pt x="18953" y="14440"/>
                  </a:lnTo>
                  <a:lnTo>
                    <a:pt x="24939" y="10950"/>
                  </a:lnTo>
                  <a:lnTo>
                    <a:pt x="6002" y="0"/>
                  </a:ln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1"/>
            <p:cNvSpPr/>
            <p:nvPr/>
          </p:nvSpPr>
          <p:spPr>
            <a:xfrm>
              <a:off x="4422025" y="870125"/>
              <a:ext cx="256725" cy="272225"/>
            </a:xfrm>
            <a:custGeom>
              <a:rect b="b" l="l" r="r" t="t"/>
              <a:pathLst>
                <a:path extrusionOk="0" h="10889" w="10269">
                  <a:moveTo>
                    <a:pt x="5987" y="1"/>
                  </a:moveTo>
                  <a:lnTo>
                    <a:pt x="1" y="3490"/>
                  </a:lnTo>
                  <a:cubicBezTo>
                    <a:pt x="2358" y="4855"/>
                    <a:pt x="4281" y="8174"/>
                    <a:pt x="4266" y="10888"/>
                  </a:cubicBezTo>
                  <a:lnTo>
                    <a:pt x="10253" y="7399"/>
                  </a:lnTo>
                  <a:cubicBezTo>
                    <a:pt x="10268" y="4685"/>
                    <a:pt x="8360" y="1365"/>
                    <a:pt x="5987" y="1"/>
                  </a:cubicBezTo>
                  <a:close/>
                </a:path>
              </a:pathLst>
            </a:custGeom>
            <a:solidFill>
              <a:srgbClr val="547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1"/>
            <p:cNvSpPr/>
            <p:nvPr/>
          </p:nvSpPr>
          <p:spPr>
            <a:xfrm>
              <a:off x="3840425" y="669100"/>
              <a:ext cx="688650" cy="749700"/>
            </a:xfrm>
            <a:custGeom>
              <a:rect b="b" l="l" r="r" t="t"/>
              <a:pathLst>
                <a:path extrusionOk="0" h="29988" w="27546">
                  <a:moveTo>
                    <a:pt x="2370" y="1"/>
                  </a:moveTo>
                  <a:cubicBezTo>
                    <a:pt x="969" y="1"/>
                    <a:pt x="1" y="1114"/>
                    <a:pt x="1" y="3032"/>
                  </a:cubicBezTo>
                  <a:lnTo>
                    <a:pt x="1" y="14090"/>
                  </a:lnTo>
                  <a:lnTo>
                    <a:pt x="5336" y="17192"/>
                  </a:lnTo>
                  <a:lnTo>
                    <a:pt x="5367" y="8693"/>
                  </a:lnTo>
                  <a:cubicBezTo>
                    <a:pt x="5367" y="8178"/>
                    <a:pt x="5623" y="7887"/>
                    <a:pt x="5992" y="7887"/>
                  </a:cubicBezTo>
                  <a:cubicBezTo>
                    <a:pt x="6145" y="7887"/>
                    <a:pt x="6317" y="7937"/>
                    <a:pt x="6499" y="8042"/>
                  </a:cubicBezTo>
                  <a:lnTo>
                    <a:pt x="21016" y="16417"/>
                  </a:lnTo>
                  <a:cubicBezTo>
                    <a:pt x="21698" y="16851"/>
                    <a:pt x="22117" y="17580"/>
                    <a:pt x="22148" y="18387"/>
                  </a:cubicBezTo>
                  <a:lnTo>
                    <a:pt x="22133" y="26886"/>
                  </a:lnTo>
                  <a:lnTo>
                    <a:pt x="27499" y="29988"/>
                  </a:lnTo>
                  <a:lnTo>
                    <a:pt x="27530" y="18929"/>
                  </a:lnTo>
                  <a:cubicBezTo>
                    <a:pt x="27545" y="16215"/>
                    <a:pt x="25622" y="12896"/>
                    <a:pt x="23265" y="11531"/>
                  </a:cubicBezTo>
                  <a:lnTo>
                    <a:pt x="4297" y="597"/>
                  </a:lnTo>
                  <a:cubicBezTo>
                    <a:pt x="3606" y="192"/>
                    <a:pt x="2950" y="1"/>
                    <a:pt x="2370" y="1"/>
                  </a:cubicBez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1"/>
            <p:cNvSpPr/>
            <p:nvPr/>
          </p:nvSpPr>
          <p:spPr>
            <a:xfrm>
              <a:off x="4746175" y="4318150"/>
              <a:ext cx="447100" cy="565100"/>
            </a:xfrm>
            <a:custGeom>
              <a:rect b="b" l="l" r="r" t="t"/>
              <a:pathLst>
                <a:path extrusionOk="0" h="22604" w="17884">
                  <a:moveTo>
                    <a:pt x="11657" y="0"/>
                  </a:moveTo>
                  <a:cubicBezTo>
                    <a:pt x="10572" y="0"/>
                    <a:pt x="9350" y="355"/>
                    <a:pt x="8050" y="1108"/>
                  </a:cubicBezTo>
                  <a:cubicBezTo>
                    <a:pt x="3583" y="3682"/>
                    <a:pt x="1" y="9917"/>
                    <a:pt x="1" y="15035"/>
                  </a:cubicBezTo>
                  <a:cubicBezTo>
                    <a:pt x="1" y="17579"/>
                    <a:pt x="916" y="19362"/>
                    <a:pt x="2358" y="20200"/>
                  </a:cubicBezTo>
                  <a:lnTo>
                    <a:pt x="6453" y="22604"/>
                  </a:lnTo>
                  <a:cubicBezTo>
                    <a:pt x="5010" y="21751"/>
                    <a:pt x="4111" y="19967"/>
                    <a:pt x="4111" y="17424"/>
                  </a:cubicBezTo>
                  <a:cubicBezTo>
                    <a:pt x="4095" y="12305"/>
                    <a:pt x="7693" y="6071"/>
                    <a:pt x="12145" y="3496"/>
                  </a:cubicBezTo>
                  <a:cubicBezTo>
                    <a:pt x="13441" y="2749"/>
                    <a:pt x="14669" y="2394"/>
                    <a:pt x="15759" y="2394"/>
                  </a:cubicBezTo>
                  <a:cubicBezTo>
                    <a:pt x="16548" y="2394"/>
                    <a:pt x="17265" y="2580"/>
                    <a:pt x="17883" y="2938"/>
                  </a:cubicBezTo>
                  <a:lnTo>
                    <a:pt x="13789" y="549"/>
                  </a:lnTo>
                  <a:cubicBezTo>
                    <a:pt x="13167" y="189"/>
                    <a:pt x="12448" y="0"/>
                    <a:pt x="11657" y="0"/>
                  </a:cubicBez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1"/>
            <p:cNvSpPr/>
            <p:nvPr/>
          </p:nvSpPr>
          <p:spPr>
            <a:xfrm>
              <a:off x="4848550" y="4377825"/>
              <a:ext cx="404050" cy="518800"/>
            </a:xfrm>
            <a:custGeom>
              <a:rect b="b" l="l" r="r" t="t"/>
              <a:pathLst>
                <a:path extrusionOk="0" h="20752" w="16162">
                  <a:moveTo>
                    <a:pt x="11676" y="1"/>
                  </a:moveTo>
                  <a:cubicBezTo>
                    <a:pt x="10585" y="1"/>
                    <a:pt x="9354" y="357"/>
                    <a:pt x="8050" y="1109"/>
                  </a:cubicBezTo>
                  <a:cubicBezTo>
                    <a:pt x="3598" y="3684"/>
                    <a:pt x="0" y="9918"/>
                    <a:pt x="16" y="15037"/>
                  </a:cubicBezTo>
                  <a:cubicBezTo>
                    <a:pt x="27" y="18660"/>
                    <a:pt x="1841" y="20752"/>
                    <a:pt x="4478" y="20752"/>
                  </a:cubicBezTo>
                  <a:cubicBezTo>
                    <a:pt x="5567" y="20752"/>
                    <a:pt x="6796" y="20395"/>
                    <a:pt x="8096" y="19643"/>
                  </a:cubicBezTo>
                  <a:cubicBezTo>
                    <a:pt x="12563" y="17084"/>
                    <a:pt x="16161" y="10849"/>
                    <a:pt x="16146" y="5731"/>
                  </a:cubicBezTo>
                  <a:cubicBezTo>
                    <a:pt x="16135" y="2096"/>
                    <a:pt x="14320" y="1"/>
                    <a:pt x="11676" y="1"/>
                  </a:cubicBez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1"/>
            <p:cNvSpPr/>
            <p:nvPr/>
          </p:nvSpPr>
          <p:spPr>
            <a:xfrm>
              <a:off x="4941225" y="4497300"/>
              <a:ext cx="217925" cy="280025"/>
            </a:xfrm>
            <a:custGeom>
              <a:rect b="b" l="l" r="r" t="t"/>
              <a:pathLst>
                <a:path extrusionOk="0" h="11201" w="8717">
                  <a:moveTo>
                    <a:pt x="6296" y="1"/>
                  </a:moveTo>
                  <a:cubicBezTo>
                    <a:pt x="5708" y="1"/>
                    <a:pt x="5045" y="192"/>
                    <a:pt x="4343" y="595"/>
                  </a:cubicBezTo>
                  <a:cubicBezTo>
                    <a:pt x="1954" y="1991"/>
                    <a:pt x="0" y="5357"/>
                    <a:pt x="0" y="8117"/>
                  </a:cubicBezTo>
                  <a:cubicBezTo>
                    <a:pt x="11" y="10070"/>
                    <a:pt x="992" y="11201"/>
                    <a:pt x="2417" y="11201"/>
                  </a:cubicBezTo>
                  <a:cubicBezTo>
                    <a:pt x="3006" y="11201"/>
                    <a:pt x="3670" y="11007"/>
                    <a:pt x="4374" y="10599"/>
                  </a:cubicBezTo>
                  <a:cubicBezTo>
                    <a:pt x="6778" y="9218"/>
                    <a:pt x="8716" y="5853"/>
                    <a:pt x="8716" y="3092"/>
                  </a:cubicBezTo>
                  <a:cubicBezTo>
                    <a:pt x="8705" y="1127"/>
                    <a:pt x="7723" y="1"/>
                    <a:pt x="6296" y="1"/>
                  </a:cubicBezTo>
                  <a:close/>
                </a:path>
              </a:pathLst>
            </a:custGeom>
            <a:solidFill>
              <a:srgbClr val="3A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11" name="Google Shape;1511;p71"/>
          <p:cNvPicPr preferRelativeResize="0"/>
          <p:nvPr/>
        </p:nvPicPr>
        <p:blipFill>
          <a:blip r:embed="rId3">
            <a:alphaModFix/>
          </a:blip>
          <a:stretch>
            <a:fillRect/>
          </a:stretch>
        </p:blipFill>
        <p:spPr>
          <a:xfrm flipH="1">
            <a:off x="424150" y="197075"/>
            <a:ext cx="2812749" cy="254191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72"/>
          <p:cNvSpPr txBox="1"/>
          <p:nvPr>
            <p:ph idx="1" type="body"/>
          </p:nvPr>
        </p:nvSpPr>
        <p:spPr>
          <a:xfrm>
            <a:off x="1251650" y="1435828"/>
            <a:ext cx="39615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17" name="Google Shape;1517;p72"/>
          <p:cNvSpPr txBox="1"/>
          <p:nvPr>
            <p:ph type="ctrTitle"/>
          </p:nvPr>
        </p:nvSpPr>
        <p:spPr>
          <a:xfrm>
            <a:off x="4914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Data-Driven Insights</a:t>
            </a:r>
            <a:endParaRPr/>
          </a:p>
        </p:txBody>
      </p:sp>
      <p:pic>
        <p:nvPicPr>
          <p:cNvPr id="1518" name="Google Shape;1518;p72"/>
          <p:cNvPicPr preferRelativeResize="0"/>
          <p:nvPr/>
        </p:nvPicPr>
        <p:blipFill>
          <a:blip r:embed="rId3">
            <a:alphaModFix/>
          </a:blip>
          <a:stretch>
            <a:fillRect/>
          </a:stretch>
        </p:blipFill>
        <p:spPr>
          <a:xfrm>
            <a:off x="182875" y="1435825"/>
            <a:ext cx="6099049" cy="3601299"/>
          </a:xfrm>
          <a:prstGeom prst="rect">
            <a:avLst/>
          </a:prstGeom>
          <a:noFill/>
          <a:ln>
            <a:noFill/>
          </a:ln>
        </p:spPr>
      </p:pic>
      <p:pic>
        <p:nvPicPr>
          <p:cNvPr id="1519" name="Google Shape;1519;p72"/>
          <p:cNvPicPr preferRelativeResize="0"/>
          <p:nvPr/>
        </p:nvPicPr>
        <p:blipFill>
          <a:blip r:embed="rId4">
            <a:alphaModFix amt="5000"/>
          </a:blip>
          <a:stretch>
            <a:fillRect/>
          </a:stretch>
        </p:blipFill>
        <p:spPr>
          <a:xfrm>
            <a:off x="3402588" y="107438"/>
            <a:ext cx="5404106" cy="4928617"/>
          </a:xfrm>
          <a:prstGeom prst="rect">
            <a:avLst/>
          </a:prstGeom>
          <a:noFill/>
          <a:ln>
            <a:noFill/>
          </a:ln>
        </p:spPr>
      </p:pic>
      <p:grpSp>
        <p:nvGrpSpPr>
          <p:cNvPr id="1520" name="Google Shape;1520;p72"/>
          <p:cNvGrpSpPr/>
          <p:nvPr/>
        </p:nvGrpSpPr>
        <p:grpSpPr>
          <a:xfrm>
            <a:off x="8150410" y="251124"/>
            <a:ext cx="531468" cy="946124"/>
            <a:chOff x="2390675" y="509525"/>
            <a:chExt cx="2636250" cy="4693075"/>
          </a:xfrm>
        </p:grpSpPr>
        <p:sp>
          <p:nvSpPr>
            <p:cNvPr id="1521" name="Google Shape;1521;p72"/>
            <p:cNvSpPr/>
            <p:nvPr/>
          </p:nvSpPr>
          <p:spPr>
            <a:xfrm>
              <a:off x="2390675" y="1802775"/>
              <a:ext cx="2542025" cy="3399575"/>
            </a:xfrm>
            <a:custGeom>
              <a:rect b="b" l="l" r="r" t="t"/>
              <a:pathLst>
                <a:path extrusionOk="0" h="135983" w="101681">
                  <a:moveTo>
                    <a:pt x="67216" y="1"/>
                  </a:moveTo>
                  <a:cubicBezTo>
                    <a:pt x="66862" y="1"/>
                    <a:pt x="66490" y="103"/>
                    <a:pt x="66055" y="352"/>
                  </a:cubicBezTo>
                  <a:lnTo>
                    <a:pt x="44482" y="12915"/>
                  </a:lnTo>
                  <a:cubicBezTo>
                    <a:pt x="42652" y="13969"/>
                    <a:pt x="41178" y="16808"/>
                    <a:pt x="41178" y="19243"/>
                  </a:cubicBezTo>
                  <a:lnTo>
                    <a:pt x="41178" y="42352"/>
                  </a:lnTo>
                  <a:lnTo>
                    <a:pt x="23947" y="52293"/>
                  </a:lnTo>
                  <a:cubicBezTo>
                    <a:pt x="22117" y="53348"/>
                    <a:pt x="20644" y="56186"/>
                    <a:pt x="20644" y="58621"/>
                  </a:cubicBezTo>
                  <a:lnTo>
                    <a:pt x="20644" y="81731"/>
                  </a:lnTo>
                  <a:lnTo>
                    <a:pt x="3304" y="91734"/>
                  </a:lnTo>
                  <a:cubicBezTo>
                    <a:pt x="1474" y="92789"/>
                    <a:pt x="0" y="95627"/>
                    <a:pt x="0" y="98062"/>
                  </a:cubicBezTo>
                  <a:lnTo>
                    <a:pt x="0" y="116751"/>
                  </a:lnTo>
                  <a:cubicBezTo>
                    <a:pt x="0" y="117821"/>
                    <a:pt x="295" y="118628"/>
                    <a:pt x="776" y="119109"/>
                  </a:cubicBezTo>
                  <a:lnTo>
                    <a:pt x="33361" y="135704"/>
                  </a:lnTo>
                  <a:cubicBezTo>
                    <a:pt x="33638" y="135886"/>
                    <a:pt x="33959" y="135983"/>
                    <a:pt x="34311" y="135983"/>
                  </a:cubicBezTo>
                  <a:cubicBezTo>
                    <a:pt x="34710" y="135983"/>
                    <a:pt x="35149" y="135859"/>
                    <a:pt x="35610" y="135595"/>
                  </a:cubicBezTo>
                  <a:lnTo>
                    <a:pt x="96190" y="100497"/>
                  </a:lnTo>
                  <a:cubicBezTo>
                    <a:pt x="99230" y="98760"/>
                    <a:pt x="101681" y="94076"/>
                    <a:pt x="101681" y="90028"/>
                  </a:cubicBezTo>
                  <a:lnTo>
                    <a:pt x="101681" y="19196"/>
                  </a:lnTo>
                  <a:cubicBezTo>
                    <a:pt x="101681" y="17800"/>
                    <a:pt x="101200" y="16854"/>
                    <a:pt x="100440" y="16482"/>
                  </a:cubicBezTo>
                  <a:lnTo>
                    <a:pt x="68459" y="352"/>
                  </a:lnTo>
                  <a:cubicBezTo>
                    <a:pt x="68023" y="142"/>
                    <a:pt x="67632" y="1"/>
                    <a:pt x="67216" y="1"/>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2"/>
            <p:cNvSpPr/>
            <p:nvPr/>
          </p:nvSpPr>
          <p:spPr>
            <a:xfrm>
              <a:off x="3198325" y="2210150"/>
              <a:ext cx="1734375" cy="2992450"/>
            </a:xfrm>
            <a:custGeom>
              <a:rect b="b" l="l" r="r" t="t"/>
              <a:pathLst>
                <a:path extrusionOk="0" h="119698" w="69375">
                  <a:moveTo>
                    <a:pt x="67390" y="0"/>
                  </a:moveTo>
                  <a:cubicBezTo>
                    <a:pt x="66986" y="0"/>
                    <a:pt x="66541" y="130"/>
                    <a:pt x="66071" y="404"/>
                  </a:cubicBezTo>
                  <a:lnTo>
                    <a:pt x="44482" y="12967"/>
                  </a:lnTo>
                  <a:cubicBezTo>
                    <a:pt x="42652" y="14021"/>
                    <a:pt x="41163" y="16860"/>
                    <a:pt x="41163" y="19295"/>
                  </a:cubicBezTo>
                  <a:lnTo>
                    <a:pt x="41163" y="42404"/>
                  </a:lnTo>
                  <a:lnTo>
                    <a:pt x="23947" y="52346"/>
                  </a:lnTo>
                  <a:cubicBezTo>
                    <a:pt x="22117" y="53400"/>
                    <a:pt x="20628" y="56239"/>
                    <a:pt x="20628" y="58674"/>
                  </a:cubicBezTo>
                  <a:lnTo>
                    <a:pt x="20628" y="81783"/>
                  </a:lnTo>
                  <a:lnTo>
                    <a:pt x="3304" y="91786"/>
                  </a:lnTo>
                  <a:cubicBezTo>
                    <a:pt x="1474" y="92841"/>
                    <a:pt x="1" y="95664"/>
                    <a:pt x="1" y="98114"/>
                  </a:cubicBezTo>
                  <a:lnTo>
                    <a:pt x="1" y="116803"/>
                  </a:lnTo>
                  <a:cubicBezTo>
                    <a:pt x="1" y="118616"/>
                    <a:pt x="826" y="119698"/>
                    <a:pt x="2002" y="119698"/>
                  </a:cubicBezTo>
                  <a:cubicBezTo>
                    <a:pt x="2406" y="119698"/>
                    <a:pt x="2852" y="119570"/>
                    <a:pt x="3320" y="119300"/>
                  </a:cubicBezTo>
                  <a:lnTo>
                    <a:pt x="63900" y="84202"/>
                  </a:lnTo>
                  <a:cubicBezTo>
                    <a:pt x="66924" y="82465"/>
                    <a:pt x="69375" y="77781"/>
                    <a:pt x="69375" y="73733"/>
                  </a:cubicBezTo>
                  <a:lnTo>
                    <a:pt x="69375" y="2901"/>
                  </a:lnTo>
                  <a:cubicBezTo>
                    <a:pt x="69375" y="1090"/>
                    <a:pt x="68560" y="0"/>
                    <a:pt x="67390" y="0"/>
                  </a:cubicBezTo>
                  <a:close/>
                </a:path>
              </a:pathLst>
            </a:custGeom>
            <a:solidFill>
              <a:srgbClr val="B2D2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2"/>
            <p:cNvSpPr/>
            <p:nvPr/>
          </p:nvSpPr>
          <p:spPr>
            <a:xfrm>
              <a:off x="2390675" y="3846025"/>
              <a:ext cx="1323375" cy="817000"/>
            </a:xfrm>
            <a:custGeom>
              <a:rect b="b" l="l" r="r" t="t"/>
              <a:pathLst>
                <a:path extrusionOk="0" h="32680" w="52935">
                  <a:moveTo>
                    <a:pt x="20644" y="1"/>
                  </a:moveTo>
                  <a:lnTo>
                    <a:pt x="3304" y="10004"/>
                  </a:lnTo>
                  <a:cubicBezTo>
                    <a:pt x="1474" y="11059"/>
                    <a:pt x="0" y="13897"/>
                    <a:pt x="0" y="16332"/>
                  </a:cubicBezTo>
                  <a:lnTo>
                    <a:pt x="32307" y="32679"/>
                  </a:lnTo>
                  <a:cubicBezTo>
                    <a:pt x="32307" y="30229"/>
                    <a:pt x="33780" y="27406"/>
                    <a:pt x="35610" y="26351"/>
                  </a:cubicBezTo>
                  <a:lnTo>
                    <a:pt x="52934" y="16348"/>
                  </a:lnTo>
                  <a:lnTo>
                    <a:pt x="20644" y="1"/>
                  </a:ln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2"/>
            <p:cNvSpPr/>
            <p:nvPr/>
          </p:nvSpPr>
          <p:spPr>
            <a:xfrm>
              <a:off x="2906750" y="2861550"/>
              <a:ext cx="1320650" cy="815050"/>
            </a:xfrm>
            <a:custGeom>
              <a:rect b="b" l="l" r="r" t="t"/>
              <a:pathLst>
                <a:path extrusionOk="0" h="32602" w="52826">
                  <a:moveTo>
                    <a:pt x="20535" y="1"/>
                  </a:moveTo>
                  <a:lnTo>
                    <a:pt x="3304" y="9942"/>
                  </a:lnTo>
                  <a:cubicBezTo>
                    <a:pt x="1474" y="10997"/>
                    <a:pt x="1" y="13835"/>
                    <a:pt x="1" y="16270"/>
                  </a:cubicBezTo>
                  <a:lnTo>
                    <a:pt x="32307" y="32602"/>
                  </a:lnTo>
                  <a:cubicBezTo>
                    <a:pt x="32291" y="30167"/>
                    <a:pt x="33780" y="27344"/>
                    <a:pt x="35610" y="26290"/>
                  </a:cubicBezTo>
                  <a:lnTo>
                    <a:pt x="52826" y="16348"/>
                  </a:lnTo>
                  <a:lnTo>
                    <a:pt x="20535" y="1"/>
                  </a:ln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2"/>
            <p:cNvSpPr/>
            <p:nvPr/>
          </p:nvSpPr>
          <p:spPr>
            <a:xfrm>
              <a:off x="3419725" y="1802400"/>
              <a:ext cx="1481975" cy="889750"/>
            </a:xfrm>
            <a:custGeom>
              <a:rect b="b" l="l" r="r" t="t"/>
              <a:pathLst>
                <a:path extrusionOk="0" h="35590" w="59279">
                  <a:moveTo>
                    <a:pt x="26054" y="0"/>
                  </a:moveTo>
                  <a:cubicBezTo>
                    <a:pt x="25700" y="0"/>
                    <a:pt x="25328" y="102"/>
                    <a:pt x="24893" y="351"/>
                  </a:cubicBezTo>
                  <a:lnTo>
                    <a:pt x="3320" y="12930"/>
                  </a:lnTo>
                  <a:cubicBezTo>
                    <a:pt x="1490" y="13984"/>
                    <a:pt x="1" y="16807"/>
                    <a:pt x="1" y="19258"/>
                  </a:cubicBezTo>
                  <a:lnTo>
                    <a:pt x="32307" y="35589"/>
                  </a:lnTo>
                  <a:cubicBezTo>
                    <a:pt x="32307" y="33154"/>
                    <a:pt x="33796" y="30331"/>
                    <a:pt x="35626" y="29277"/>
                  </a:cubicBezTo>
                  <a:lnTo>
                    <a:pt x="57200" y="16714"/>
                  </a:lnTo>
                  <a:cubicBezTo>
                    <a:pt x="57670" y="16437"/>
                    <a:pt x="58113" y="16309"/>
                    <a:pt x="58516" y="16309"/>
                  </a:cubicBezTo>
                  <a:cubicBezTo>
                    <a:pt x="58790" y="16309"/>
                    <a:pt x="59046" y="16368"/>
                    <a:pt x="59278" y="16481"/>
                  </a:cubicBezTo>
                  <a:lnTo>
                    <a:pt x="27297" y="351"/>
                  </a:lnTo>
                  <a:cubicBezTo>
                    <a:pt x="26861" y="142"/>
                    <a:pt x="26470" y="0"/>
                    <a:pt x="26054" y="0"/>
                  </a:cubicBez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2"/>
            <p:cNvSpPr/>
            <p:nvPr/>
          </p:nvSpPr>
          <p:spPr>
            <a:xfrm>
              <a:off x="4160700" y="509525"/>
              <a:ext cx="866225" cy="1252050"/>
            </a:xfrm>
            <a:custGeom>
              <a:rect b="b" l="l" r="r" t="t"/>
              <a:pathLst>
                <a:path extrusionOk="0" h="50082" w="34649">
                  <a:moveTo>
                    <a:pt x="34649" y="1"/>
                  </a:moveTo>
                  <a:lnTo>
                    <a:pt x="0" y="20008"/>
                  </a:lnTo>
                  <a:lnTo>
                    <a:pt x="0" y="50081"/>
                  </a:lnTo>
                  <a:lnTo>
                    <a:pt x="34649" y="30089"/>
                  </a:lnTo>
                  <a:lnTo>
                    <a:pt x="27747" y="19031"/>
                  </a:lnTo>
                  <a:lnTo>
                    <a:pt x="34649"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2"/>
            <p:cNvSpPr/>
            <p:nvPr/>
          </p:nvSpPr>
          <p:spPr>
            <a:xfrm>
              <a:off x="4107200" y="951175"/>
              <a:ext cx="107425" cy="1350125"/>
            </a:xfrm>
            <a:custGeom>
              <a:rect b="b" l="l" r="r" t="t"/>
              <a:pathLst>
                <a:path extrusionOk="0" h="54005" w="4297">
                  <a:moveTo>
                    <a:pt x="2140" y="0"/>
                  </a:moveTo>
                  <a:cubicBezTo>
                    <a:pt x="962" y="0"/>
                    <a:pt x="0" y="962"/>
                    <a:pt x="0" y="2140"/>
                  </a:cubicBezTo>
                  <a:lnTo>
                    <a:pt x="0" y="51864"/>
                  </a:lnTo>
                  <a:cubicBezTo>
                    <a:pt x="0" y="53043"/>
                    <a:pt x="962" y="54005"/>
                    <a:pt x="2140" y="54005"/>
                  </a:cubicBezTo>
                  <a:cubicBezTo>
                    <a:pt x="3335" y="54005"/>
                    <a:pt x="4296" y="53043"/>
                    <a:pt x="4296" y="51864"/>
                  </a:cubicBezTo>
                  <a:lnTo>
                    <a:pt x="4296" y="2140"/>
                  </a:lnTo>
                  <a:cubicBezTo>
                    <a:pt x="4296" y="962"/>
                    <a:pt x="3335" y="0"/>
                    <a:pt x="2140" y="0"/>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8" name="Google Shape;1528;p72"/>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1</a:t>
            </a:r>
            <a:r>
              <a:rPr lang="en" sz="1000"/>
              <a:t>/6</a:t>
            </a:r>
            <a:endParaRPr sz="1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73"/>
          <p:cNvSpPr txBox="1"/>
          <p:nvPr>
            <p:ph idx="1" type="body"/>
          </p:nvPr>
        </p:nvSpPr>
        <p:spPr>
          <a:xfrm>
            <a:off x="1251650" y="1435828"/>
            <a:ext cx="39615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34" name="Google Shape;1534;p73"/>
          <p:cNvSpPr txBox="1"/>
          <p:nvPr>
            <p:ph idx="2" type="body"/>
          </p:nvPr>
        </p:nvSpPr>
        <p:spPr>
          <a:xfrm>
            <a:off x="5262400" y="1435828"/>
            <a:ext cx="39615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35" name="Google Shape;1535;p73"/>
          <p:cNvSpPr txBox="1"/>
          <p:nvPr>
            <p:ph type="ctrTitle"/>
          </p:nvPr>
        </p:nvSpPr>
        <p:spPr>
          <a:xfrm>
            <a:off x="4914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Data-driven Insights</a:t>
            </a:r>
            <a:endParaRPr/>
          </a:p>
        </p:txBody>
      </p:sp>
      <p:pic>
        <p:nvPicPr>
          <p:cNvPr id="1536" name="Google Shape;1536;p73"/>
          <p:cNvPicPr preferRelativeResize="0"/>
          <p:nvPr/>
        </p:nvPicPr>
        <p:blipFill>
          <a:blip r:embed="rId3">
            <a:alphaModFix amt="5000"/>
          </a:blip>
          <a:stretch>
            <a:fillRect/>
          </a:stretch>
        </p:blipFill>
        <p:spPr>
          <a:xfrm>
            <a:off x="182875" y="1435825"/>
            <a:ext cx="6099049" cy="3601299"/>
          </a:xfrm>
          <a:prstGeom prst="rect">
            <a:avLst/>
          </a:prstGeom>
          <a:noFill/>
          <a:ln>
            <a:noFill/>
          </a:ln>
        </p:spPr>
      </p:pic>
      <p:pic>
        <p:nvPicPr>
          <p:cNvPr id="1537" name="Google Shape;1537;p73"/>
          <p:cNvPicPr preferRelativeResize="0"/>
          <p:nvPr/>
        </p:nvPicPr>
        <p:blipFill>
          <a:blip r:embed="rId4">
            <a:alphaModFix/>
          </a:blip>
          <a:stretch>
            <a:fillRect/>
          </a:stretch>
        </p:blipFill>
        <p:spPr>
          <a:xfrm>
            <a:off x="3402588" y="107438"/>
            <a:ext cx="5404106" cy="4928617"/>
          </a:xfrm>
          <a:prstGeom prst="rect">
            <a:avLst/>
          </a:prstGeom>
          <a:noFill/>
          <a:ln>
            <a:noFill/>
          </a:ln>
        </p:spPr>
      </p:pic>
      <p:sp>
        <p:nvSpPr>
          <p:cNvPr id="1538" name="Google Shape;1538;p73"/>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1</a:t>
            </a:r>
            <a:r>
              <a:rPr lang="en" sz="1000"/>
              <a:t>/6</a:t>
            </a:r>
            <a:endParaRPr sz="1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74"/>
          <p:cNvSpPr txBox="1"/>
          <p:nvPr>
            <p:ph idx="1" type="body"/>
          </p:nvPr>
        </p:nvSpPr>
        <p:spPr>
          <a:xfrm>
            <a:off x="152400" y="531300"/>
            <a:ext cx="8781600" cy="12477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1600"/>
              </a:spcAft>
              <a:buNone/>
            </a:pPr>
            <a:r>
              <a:rPr lang="en" sz="3200"/>
              <a:t>Average Income by Subzone</a:t>
            </a:r>
            <a:endParaRPr sz="3200">
              <a:solidFill>
                <a:schemeClr val="accent2"/>
              </a:solidFill>
            </a:endParaRPr>
          </a:p>
        </p:txBody>
      </p:sp>
      <p:sp>
        <p:nvSpPr>
          <p:cNvPr id="1544" name="Google Shape;1544;p74"/>
          <p:cNvSpPr txBox="1"/>
          <p:nvPr>
            <p:ph idx="1" type="body"/>
          </p:nvPr>
        </p:nvSpPr>
        <p:spPr>
          <a:xfrm>
            <a:off x="1251650" y="1435828"/>
            <a:ext cx="39615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45" name="Google Shape;1545;p74"/>
          <p:cNvSpPr txBox="1"/>
          <p:nvPr>
            <p:ph type="ctrTitle"/>
          </p:nvPr>
        </p:nvSpPr>
        <p:spPr>
          <a:xfrm>
            <a:off x="4914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DATA-DRIVEN</a:t>
            </a:r>
            <a:endParaRPr/>
          </a:p>
          <a:p>
            <a:pPr indent="0" lvl="0" marL="0" rtl="0" algn="l">
              <a:spcBef>
                <a:spcPts val="0"/>
              </a:spcBef>
              <a:spcAft>
                <a:spcPts val="0"/>
              </a:spcAft>
              <a:buNone/>
            </a:pPr>
            <a:r>
              <a:rPr lang="en"/>
              <a:t>INSIGHTS</a:t>
            </a:r>
            <a:endParaRPr/>
          </a:p>
        </p:txBody>
      </p:sp>
      <p:pic>
        <p:nvPicPr>
          <p:cNvPr id="1546" name="Google Shape;1546;p74"/>
          <p:cNvPicPr preferRelativeResize="0"/>
          <p:nvPr/>
        </p:nvPicPr>
        <p:blipFill>
          <a:blip r:embed="rId3">
            <a:alphaModFix/>
          </a:blip>
          <a:stretch>
            <a:fillRect/>
          </a:stretch>
        </p:blipFill>
        <p:spPr>
          <a:xfrm>
            <a:off x="504450" y="1400378"/>
            <a:ext cx="7982710" cy="3557017"/>
          </a:xfrm>
          <a:prstGeom prst="rect">
            <a:avLst/>
          </a:prstGeom>
          <a:noFill/>
          <a:ln>
            <a:noFill/>
          </a:ln>
        </p:spPr>
      </p:pic>
      <p:grpSp>
        <p:nvGrpSpPr>
          <p:cNvPr id="1547" name="Google Shape;1547;p74"/>
          <p:cNvGrpSpPr/>
          <p:nvPr/>
        </p:nvGrpSpPr>
        <p:grpSpPr>
          <a:xfrm>
            <a:off x="8150410" y="251124"/>
            <a:ext cx="531468" cy="946124"/>
            <a:chOff x="2390675" y="509525"/>
            <a:chExt cx="2636250" cy="4693075"/>
          </a:xfrm>
        </p:grpSpPr>
        <p:sp>
          <p:nvSpPr>
            <p:cNvPr id="1548" name="Google Shape;1548;p74"/>
            <p:cNvSpPr/>
            <p:nvPr/>
          </p:nvSpPr>
          <p:spPr>
            <a:xfrm>
              <a:off x="2390675" y="1802775"/>
              <a:ext cx="2542025" cy="3399575"/>
            </a:xfrm>
            <a:custGeom>
              <a:rect b="b" l="l" r="r" t="t"/>
              <a:pathLst>
                <a:path extrusionOk="0" h="135983" w="101681">
                  <a:moveTo>
                    <a:pt x="67216" y="1"/>
                  </a:moveTo>
                  <a:cubicBezTo>
                    <a:pt x="66862" y="1"/>
                    <a:pt x="66490" y="103"/>
                    <a:pt x="66055" y="352"/>
                  </a:cubicBezTo>
                  <a:lnTo>
                    <a:pt x="44482" y="12915"/>
                  </a:lnTo>
                  <a:cubicBezTo>
                    <a:pt x="42652" y="13969"/>
                    <a:pt x="41178" y="16808"/>
                    <a:pt x="41178" y="19243"/>
                  </a:cubicBezTo>
                  <a:lnTo>
                    <a:pt x="41178" y="42352"/>
                  </a:lnTo>
                  <a:lnTo>
                    <a:pt x="23947" y="52293"/>
                  </a:lnTo>
                  <a:cubicBezTo>
                    <a:pt x="22117" y="53348"/>
                    <a:pt x="20644" y="56186"/>
                    <a:pt x="20644" y="58621"/>
                  </a:cubicBezTo>
                  <a:lnTo>
                    <a:pt x="20644" y="81731"/>
                  </a:lnTo>
                  <a:lnTo>
                    <a:pt x="3304" y="91734"/>
                  </a:lnTo>
                  <a:cubicBezTo>
                    <a:pt x="1474" y="92789"/>
                    <a:pt x="0" y="95627"/>
                    <a:pt x="0" y="98062"/>
                  </a:cubicBezTo>
                  <a:lnTo>
                    <a:pt x="0" y="116751"/>
                  </a:lnTo>
                  <a:cubicBezTo>
                    <a:pt x="0" y="117821"/>
                    <a:pt x="295" y="118628"/>
                    <a:pt x="776" y="119109"/>
                  </a:cubicBezTo>
                  <a:lnTo>
                    <a:pt x="33361" y="135704"/>
                  </a:lnTo>
                  <a:cubicBezTo>
                    <a:pt x="33638" y="135886"/>
                    <a:pt x="33959" y="135983"/>
                    <a:pt x="34311" y="135983"/>
                  </a:cubicBezTo>
                  <a:cubicBezTo>
                    <a:pt x="34710" y="135983"/>
                    <a:pt x="35149" y="135859"/>
                    <a:pt x="35610" y="135595"/>
                  </a:cubicBezTo>
                  <a:lnTo>
                    <a:pt x="96190" y="100497"/>
                  </a:lnTo>
                  <a:cubicBezTo>
                    <a:pt x="99230" y="98760"/>
                    <a:pt x="101681" y="94076"/>
                    <a:pt x="101681" y="90028"/>
                  </a:cubicBezTo>
                  <a:lnTo>
                    <a:pt x="101681" y="19196"/>
                  </a:lnTo>
                  <a:cubicBezTo>
                    <a:pt x="101681" y="17800"/>
                    <a:pt x="101200" y="16854"/>
                    <a:pt x="100440" y="16482"/>
                  </a:cubicBezTo>
                  <a:lnTo>
                    <a:pt x="68459" y="352"/>
                  </a:lnTo>
                  <a:cubicBezTo>
                    <a:pt x="68023" y="142"/>
                    <a:pt x="67632" y="1"/>
                    <a:pt x="67216" y="1"/>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4"/>
            <p:cNvSpPr/>
            <p:nvPr/>
          </p:nvSpPr>
          <p:spPr>
            <a:xfrm>
              <a:off x="3198325" y="2210150"/>
              <a:ext cx="1734375" cy="2992450"/>
            </a:xfrm>
            <a:custGeom>
              <a:rect b="b" l="l" r="r" t="t"/>
              <a:pathLst>
                <a:path extrusionOk="0" h="119698" w="69375">
                  <a:moveTo>
                    <a:pt x="67390" y="0"/>
                  </a:moveTo>
                  <a:cubicBezTo>
                    <a:pt x="66986" y="0"/>
                    <a:pt x="66541" y="130"/>
                    <a:pt x="66071" y="404"/>
                  </a:cubicBezTo>
                  <a:lnTo>
                    <a:pt x="44482" y="12967"/>
                  </a:lnTo>
                  <a:cubicBezTo>
                    <a:pt x="42652" y="14021"/>
                    <a:pt x="41163" y="16860"/>
                    <a:pt x="41163" y="19295"/>
                  </a:cubicBezTo>
                  <a:lnTo>
                    <a:pt x="41163" y="42404"/>
                  </a:lnTo>
                  <a:lnTo>
                    <a:pt x="23947" y="52346"/>
                  </a:lnTo>
                  <a:cubicBezTo>
                    <a:pt x="22117" y="53400"/>
                    <a:pt x="20628" y="56239"/>
                    <a:pt x="20628" y="58674"/>
                  </a:cubicBezTo>
                  <a:lnTo>
                    <a:pt x="20628" y="81783"/>
                  </a:lnTo>
                  <a:lnTo>
                    <a:pt x="3304" y="91786"/>
                  </a:lnTo>
                  <a:cubicBezTo>
                    <a:pt x="1474" y="92841"/>
                    <a:pt x="1" y="95664"/>
                    <a:pt x="1" y="98114"/>
                  </a:cubicBezTo>
                  <a:lnTo>
                    <a:pt x="1" y="116803"/>
                  </a:lnTo>
                  <a:cubicBezTo>
                    <a:pt x="1" y="118616"/>
                    <a:pt x="826" y="119698"/>
                    <a:pt x="2002" y="119698"/>
                  </a:cubicBezTo>
                  <a:cubicBezTo>
                    <a:pt x="2406" y="119698"/>
                    <a:pt x="2852" y="119570"/>
                    <a:pt x="3320" y="119300"/>
                  </a:cubicBezTo>
                  <a:lnTo>
                    <a:pt x="63900" y="84202"/>
                  </a:lnTo>
                  <a:cubicBezTo>
                    <a:pt x="66924" y="82465"/>
                    <a:pt x="69375" y="77781"/>
                    <a:pt x="69375" y="73733"/>
                  </a:cubicBezTo>
                  <a:lnTo>
                    <a:pt x="69375" y="2901"/>
                  </a:lnTo>
                  <a:cubicBezTo>
                    <a:pt x="69375" y="1090"/>
                    <a:pt x="68560" y="0"/>
                    <a:pt x="67390" y="0"/>
                  </a:cubicBezTo>
                  <a:close/>
                </a:path>
              </a:pathLst>
            </a:custGeom>
            <a:solidFill>
              <a:srgbClr val="B2D2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4"/>
            <p:cNvSpPr/>
            <p:nvPr/>
          </p:nvSpPr>
          <p:spPr>
            <a:xfrm>
              <a:off x="2390675" y="3846025"/>
              <a:ext cx="1323375" cy="817000"/>
            </a:xfrm>
            <a:custGeom>
              <a:rect b="b" l="l" r="r" t="t"/>
              <a:pathLst>
                <a:path extrusionOk="0" h="32680" w="52935">
                  <a:moveTo>
                    <a:pt x="20644" y="1"/>
                  </a:moveTo>
                  <a:lnTo>
                    <a:pt x="3304" y="10004"/>
                  </a:lnTo>
                  <a:cubicBezTo>
                    <a:pt x="1474" y="11059"/>
                    <a:pt x="0" y="13897"/>
                    <a:pt x="0" y="16332"/>
                  </a:cubicBezTo>
                  <a:lnTo>
                    <a:pt x="32307" y="32679"/>
                  </a:lnTo>
                  <a:cubicBezTo>
                    <a:pt x="32307" y="30229"/>
                    <a:pt x="33780" y="27406"/>
                    <a:pt x="35610" y="26351"/>
                  </a:cubicBezTo>
                  <a:lnTo>
                    <a:pt x="52934" y="16348"/>
                  </a:lnTo>
                  <a:lnTo>
                    <a:pt x="20644" y="1"/>
                  </a:ln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4"/>
            <p:cNvSpPr/>
            <p:nvPr/>
          </p:nvSpPr>
          <p:spPr>
            <a:xfrm>
              <a:off x="2906750" y="2861550"/>
              <a:ext cx="1320650" cy="815050"/>
            </a:xfrm>
            <a:custGeom>
              <a:rect b="b" l="l" r="r" t="t"/>
              <a:pathLst>
                <a:path extrusionOk="0" h="32602" w="52826">
                  <a:moveTo>
                    <a:pt x="20535" y="1"/>
                  </a:moveTo>
                  <a:lnTo>
                    <a:pt x="3304" y="9942"/>
                  </a:lnTo>
                  <a:cubicBezTo>
                    <a:pt x="1474" y="10997"/>
                    <a:pt x="1" y="13835"/>
                    <a:pt x="1" y="16270"/>
                  </a:cubicBezTo>
                  <a:lnTo>
                    <a:pt x="32307" y="32602"/>
                  </a:lnTo>
                  <a:cubicBezTo>
                    <a:pt x="32291" y="30167"/>
                    <a:pt x="33780" y="27344"/>
                    <a:pt x="35610" y="26290"/>
                  </a:cubicBezTo>
                  <a:lnTo>
                    <a:pt x="52826" y="16348"/>
                  </a:lnTo>
                  <a:lnTo>
                    <a:pt x="20535" y="1"/>
                  </a:ln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4"/>
            <p:cNvSpPr/>
            <p:nvPr/>
          </p:nvSpPr>
          <p:spPr>
            <a:xfrm>
              <a:off x="3419725" y="1802400"/>
              <a:ext cx="1481975" cy="889750"/>
            </a:xfrm>
            <a:custGeom>
              <a:rect b="b" l="l" r="r" t="t"/>
              <a:pathLst>
                <a:path extrusionOk="0" h="35590" w="59279">
                  <a:moveTo>
                    <a:pt x="26054" y="0"/>
                  </a:moveTo>
                  <a:cubicBezTo>
                    <a:pt x="25700" y="0"/>
                    <a:pt x="25328" y="102"/>
                    <a:pt x="24893" y="351"/>
                  </a:cubicBezTo>
                  <a:lnTo>
                    <a:pt x="3320" y="12930"/>
                  </a:lnTo>
                  <a:cubicBezTo>
                    <a:pt x="1490" y="13984"/>
                    <a:pt x="1" y="16807"/>
                    <a:pt x="1" y="19258"/>
                  </a:cubicBezTo>
                  <a:lnTo>
                    <a:pt x="32307" y="35589"/>
                  </a:lnTo>
                  <a:cubicBezTo>
                    <a:pt x="32307" y="33154"/>
                    <a:pt x="33796" y="30331"/>
                    <a:pt x="35626" y="29277"/>
                  </a:cubicBezTo>
                  <a:lnTo>
                    <a:pt x="57200" y="16714"/>
                  </a:lnTo>
                  <a:cubicBezTo>
                    <a:pt x="57670" y="16437"/>
                    <a:pt x="58113" y="16309"/>
                    <a:pt x="58516" y="16309"/>
                  </a:cubicBezTo>
                  <a:cubicBezTo>
                    <a:pt x="58790" y="16309"/>
                    <a:pt x="59046" y="16368"/>
                    <a:pt x="59278" y="16481"/>
                  </a:cubicBezTo>
                  <a:lnTo>
                    <a:pt x="27297" y="351"/>
                  </a:lnTo>
                  <a:cubicBezTo>
                    <a:pt x="26861" y="142"/>
                    <a:pt x="26470" y="0"/>
                    <a:pt x="26054" y="0"/>
                  </a:cubicBez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4"/>
            <p:cNvSpPr/>
            <p:nvPr/>
          </p:nvSpPr>
          <p:spPr>
            <a:xfrm>
              <a:off x="4160700" y="509525"/>
              <a:ext cx="866225" cy="1252050"/>
            </a:xfrm>
            <a:custGeom>
              <a:rect b="b" l="l" r="r" t="t"/>
              <a:pathLst>
                <a:path extrusionOk="0" h="50082" w="34649">
                  <a:moveTo>
                    <a:pt x="34649" y="1"/>
                  </a:moveTo>
                  <a:lnTo>
                    <a:pt x="0" y="20008"/>
                  </a:lnTo>
                  <a:lnTo>
                    <a:pt x="0" y="50081"/>
                  </a:lnTo>
                  <a:lnTo>
                    <a:pt x="34649" y="30089"/>
                  </a:lnTo>
                  <a:lnTo>
                    <a:pt x="27747" y="19031"/>
                  </a:lnTo>
                  <a:lnTo>
                    <a:pt x="34649"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4"/>
            <p:cNvSpPr/>
            <p:nvPr/>
          </p:nvSpPr>
          <p:spPr>
            <a:xfrm>
              <a:off x="4107200" y="951175"/>
              <a:ext cx="107425" cy="1350125"/>
            </a:xfrm>
            <a:custGeom>
              <a:rect b="b" l="l" r="r" t="t"/>
              <a:pathLst>
                <a:path extrusionOk="0" h="54005" w="4297">
                  <a:moveTo>
                    <a:pt x="2140" y="0"/>
                  </a:moveTo>
                  <a:cubicBezTo>
                    <a:pt x="962" y="0"/>
                    <a:pt x="0" y="962"/>
                    <a:pt x="0" y="2140"/>
                  </a:cubicBezTo>
                  <a:lnTo>
                    <a:pt x="0" y="51864"/>
                  </a:lnTo>
                  <a:cubicBezTo>
                    <a:pt x="0" y="53043"/>
                    <a:pt x="962" y="54005"/>
                    <a:pt x="2140" y="54005"/>
                  </a:cubicBezTo>
                  <a:cubicBezTo>
                    <a:pt x="3335" y="54005"/>
                    <a:pt x="4296" y="53043"/>
                    <a:pt x="4296" y="51864"/>
                  </a:cubicBezTo>
                  <a:lnTo>
                    <a:pt x="4296" y="2140"/>
                  </a:lnTo>
                  <a:cubicBezTo>
                    <a:pt x="4296" y="962"/>
                    <a:pt x="3335" y="0"/>
                    <a:pt x="2140" y="0"/>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5" name="Google Shape;1555;p74"/>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2</a:t>
            </a:r>
            <a:r>
              <a:rPr lang="en" sz="1000"/>
              <a:t>/6</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1"/>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a:t>
            </a:r>
            <a:endParaRPr/>
          </a:p>
          <a:p>
            <a:pPr indent="0" lvl="0" marL="0" rtl="0" algn="l">
              <a:spcBef>
                <a:spcPts val="0"/>
              </a:spcBef>
              <a:spcAft>
                <a:spcPts val="0"/>
              </a:spcAft>
              <a:buNone/>
            </a:pPr>
            <a:r>
              <a:rPr lang="en"/>
              <a:t>DEFINITION</a:t>
            </a:r>
            <a:endParaRPr/>
          </a:p>
        </p:txBody>
      </p:sp>
      <p:grpSp>
        <p:nvGrpSpPr>
          <p:cNvPr id="175" name="Google Shape;175;p21"/>
          <p:cNvGrpSpPr/>
          <p:nvPr/>
        </p:nvGrpSpPr>
        <p:grpSpPr>
          <a:xfrm>
            <a:off x="1650925" y="2578007"/>
            <a:ext cx="5842149" cy="2565450"/>
            <a:chOff x="1650925" y="2578007"/>
            <a:chExt cx="5842149" cy="2565450"/>
          </a:xfrm>
        </p:grpSpPr>
        <p:sp>
          <p:nvSpPr>
            <p:cNvPr id="176" name="Google Shape;176;p21"/>
            <p:cNvSpPr/>
            <p:nvPr/>
          </p:nvSpPr>
          <p:spPr>
            <a:xfrm>
              <a:off x="1650925" y="2578007"/>
              <a:ext cx="5842149" cy="2565450"/>
            </a:xfrm>
            <a:custGeom>
              <a:rect b="b" l="l" r="r" t="t"/>
              <a:pathLst>
                <a:path extrusionOk="0" h="90524" w="206145">
                  <a:moveTo>
                    <a:pt x="89690" y="1"/>
                  </a:moveTo>
                  <a:lnTo>
                    <a:pt x="0" y="90524"/>
                  </a:lnTo>
                  <a:lnTo>
                    <a:pt x="103073" y="90440"/>
                  </a:lnTo>
                  <a:lnTo>
                    <a:pt x="206145" y="90524"/>
                  </a:lnTo>
                  <a:lnTo>
                    <a:pt x="116455"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4805869" y="2578007"/>
              <a:ext cx="2011063" cy="2565450"/>
            </a:xfrm>
            <a:custGeom>
              <a:rect b="b" l="l" r="r" t="t"/>
              <a:pathLst>
                <a:path extrusionOk="0" h="90524" w="70962">
                  <a:moveTo>
                    <a:pt x="1" y="1"/>
                  </a:moveTo>
                  <a:lnTo>
                    <a:pt x="64759" y="90524"/>
                  </a:lnTo>
                  <a:lnTo>
                    <a:pt x="70962" y="90524"/>
                  </a:lnTo>
                  <a:lnTo>
                    <a:pt x="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2327128" y="2578007"/>
              <a:ext cx="2011063" cy="2565450"/>
            </a:xfrm>
            <a:custGeom>
              <a:rect b="b" l="l" r="r" t="t"/>
              <a:pathLst>
                <a:path extrusionOk="0" h="90524" w="70962">
                  <a:moveTo>
                    <a:pt x="70628" y="1"/>
                  </a:moveTo>
                  <a:lnTo>
                    <a:pt x="0" y="90524"/>
                  </a:lnTo>
                  <a:lnTo>
                    <a:pt x="6204" y="90524"/>
                  </a:lnTo>
                  <a:lnTo>
                    <a:pt x="709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21"/>
            <p:cNvGrpSpPr/>
            <p:nvPr/>
          </p:nvGrpSpPr>
          <p:grpSpPr>
            <a:xfrm>
              <a:off x="4430982" y="2804419"/>
              <a:ext cx="282125" cy="2336724"/>
              <a:chOff x="4430982" y="2804419"/>
              <a:chExt cx="282125" cy="2336724"/>
            </a:xfrm>
          </p:grpSpPr>
          <p:sp>
            <p:nvSpPr>
              <p:cNvPr id="180" name="Google Shape;180;p21"/>
              <p:cNvSpPr/>
              <p:nvPr/>
            </p:nvSpPr>
            <p:spPr>
              <a:xfrm>
                <a:off x="4520736" y="3227912"/>
                <a:ext cx="128267" cy="354987"/>
              </a:xfrm>
              <a:custGeom>
                <a:rect b="b" l="l" r="r" t="t"/>
                <a:pathLst>
                  <a:path extrusionOk="0" h="12526" w="4526">
                    <a:moveTo>
                      <a:pt x="727" y="0"/>
                    </a:moveTo>
                    <a:lnTo>
                      <a:pt x="1" y="12525"/>
                    </a:lnTo>
                    <a:lnTo>
                      <a:pt x="4525" y="12525"/>
                    </a:lnTo>
                    <a:lnTo>
                      <a:pt x="40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4430982" y="4517550"/>
                <a:ext cx="282125" cy="623593"/>
              </a:xfrm>
              <a:custGeom>
                <a:rect b="b" l="l" r="r" t="t"/>
                <a:pathLst>
                  <a:path extrusionOk="0" h="22004" w="9955">
                    <a:moveTo>
                      <a:pt x="1275" y="1"/>
                    </a:moveTo>
                    <a:lnTo>
                      <a:pt x="1" y="22003"/>
                    </a:lnTo>
                    <a:lnTo>
                      <a:pt x="9955" y="22003"/>
                    </a:lnTo>
                    <a:lnTo>
                      <a:pt x="90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4481598" y="3777918"/>
                <a:ext cx="195404" cy="483197"/>
              </a:xfrm>
              <a:custGeom>
                <a:rect b="b" l="l" r="r" t="t"/>
                <a:pathLst>
                  <a:path extrusionOk="0" h="17050" w="6895">
                    <a:moveTo>
                      <a:pt x="989" y="0"/>
                    </a:moveTo>
                    <a:lnTo>
                      <a:pt x="1" y="17050"/>
                    </a:lnTo>
                    <a:lnTo>
                      <a:pt x="6895" y="17050"/>
                    </a:lnTo>
                    <a:lnTo>
                      <a:pt x="61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4551117" y="2804419"/>
                <a:ext cx="76291" cy="252764"/>
              </a:xfrm>
              <a:custGeom>
                <a:rect b="b" l="l" r="r" t="t"/>
                <a:pathLst>
                  <a:path extrusionOk="0" h="8919" w="2692">
                    <a:moveTo>
                      <a:pt x="512" y="1"/>
                    </a:moveTo>
                    <a:lnTo>
                      <a:pt x="1" y="8918"/>
                    </a:lnTo>
                    <a:lnTo>
                      <a:pt x="2691" y="8918"/>
                    </a:lnTo>
                    <a:lnTo>
                      <a:pt x="23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4" name="Google Shape;184;p21"/>
          <p:cNvSpPr txBox="1"/>
          <p:nvPr/>
        </p:nvSpPr>
        <p:spPr>
          <a:xfrm>
            <a:off x="650100" y="1746450"/>
            <a:ext cx="7843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rgbClr val="FFFFFF"/>
                </a:solidFill>
                <a:latin typeface="Lato"/>
                <a:ea typeface="Lato"/>
                <a:cs typeface="Lato"/>
                <a:sym typeface="Lato"/>
              </a:rPr>
              <a:t>Where should new MRT/bus stops be built to alleviate traffic?</a:t>
            </a:r>
            <a:endParaRPr>
              <a:solidFill>
                <a:srgbClr val="FFFFFF"/>
              </a:solidFill>
              <a:latin typeface="Lato"/>
              <a:ea typeface="Lato"/>
              <a:cs typeface="Lato"/>
              <a:sym typeface="Lato"/>
            </a:endParaRPr>
          </a:p>
        </p:txBody>
      </p:sp>
      <p:cxnSp>
        <p:nvCxnSpPr>
          <p:cNvPr id="185" name="Google Shape;185;p21"/>
          <p:cNvCxnSpPr/>
          <p:nvPr/>
        </p:nvCxnSpPr>
        <p:spPr>
          <a:xfrm>
            <a:off x="1091050" y="1686800"/>
            <a:ext cx="6941100" cy="0"/>
          </a:xfrm>
          <a:prstGeom prst="straightConnector1">
            <a:avLst/>
          </a:prstGeom>
          <a:noFill/>
          <a:ln cap="flat" cmpd="sng" w="9525">
            <a:solidFill>
              <a:srgbClr val="FFFFFF"/>
            </a:solidFill>
            <a:prstDash val="solid"/>
            <a:round/>
            <a:headEnd len="med" w="med" type="none"/>
            <a:tailEnd len="med" w="med" type="none"/>
          </a:ln>
        </p:spPr>
      </p:cxnSp>
      <p:cxnSp>
        <p:nvCxnSpPr>
          <p:cNvPr id="186" name="Google Shape;186;p21"/>
          <p:cNvCxnSpPr/>
          <p:nvPr/>
        </p:nvCxnSpPr>
        <p:spPr>
          <a:xfrm flipH="1" rot="10800000">
            <a:off x="1377675" y="2296409"/>
            <a:ext cx="1190400" cy="961800"/>
          </a:xfrm>
          <a:prstGeom prst="straightConnector1">
            <a:avLst/>
          </a:prstGeom>
          <a:noFill/>
          <a:ln cap="flat" cmpd="sng" w="9525">
            <a:solidFill>
              <a:srgbClr val="FFFFFF"/>
            </a:solidFill>
            <a:prstDash val="solid"/>
            <a:round/>
            <a:headEnd len="med" w="med" type="none"/>
            <a:tailEnd len="med" w="med" type="none"/>
          </a:ln>
        </p:spPr>
      </p:cxnSp>
      <p:sp>
        <p:nvSpPr>
          <p:cNvPr id="187" name="Google Shape;187;p21"/>
          <p:cNvSpPr txBox="1"/>
          <p:nvPr/>
        </p:nvSpPr>
        <p:spPr>
          <a:xfrm>
            <a:off x="120625" y="3254250"/>
            <a:ext cx="24474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FFFFFF"/>
                </a:solidFill>
                <a:latin typeface="Lato"/>
                <a:ea typeface="Lato"/>
                <a:cs typeface="Lato"/>
                <a:sym typeface="Lato"/>
              </a:rPr>
              <a:t>1. What are the characteristics of a busy stop?</a:t>
            </a:r>
            <a:endParaRPr b="1">
              <a:solidFill>
                <a:srgbClr val="FFFFFF"/>
              </a:solidFill>
              <a:latin typeface="Lato"/>
              <a:ea typeface="Lato"/>
              <a:cs typeface="Lato"/>
              <a:sym typeface="Lato"/>
            </a:endParaRPr>
          </a:p>
        </p:txBody>
      </p:sp>
      <p:grpSp>
        <p:nvGrpSpPr>
          <p:cNvPr id="188" name="Google Shape;188;p21"/>
          <p:cNvGrpSpPr/>
          <p:nvPr/>
        </p:nvGrpSpPr>
        <p:grpSpPr>
          <a:xfrm>
            <a:off x="2734931" y="3458479"/>
            <a:ext cx="927735" cy="1123702"/>
            <a:chOff x="5393564" y="872537"/>
            <a:chExt cx="2437559" cy="2952450"/>
          </a:xfrm>
        </p:grpSpPr>
        <p:sp>
          <p:nvSpPr>
            <p:cNvPr id="189" name="Google Shape;189;p21"/>
            <p:cNvSpPr/>
            <p:nvPr/>
          </p:nvSpPr>
          <p:spPr>
            <a:xfrm>
              <a:off x="5393564" y="872537"/>
              <a:ext cx="1425715" cy="2917212"/>
            </a:xfrm>
            <a:custGeom>
              <a:rect b="b" l="l" r="r" t="t"/>
              <a:pathLst>
                <a:path extrusionOk="0" h="8113" w="3965">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5398598" y="875414"/>
              <a:ext cx="1423917" cy="2917931"/>
            </a:xfrm>
            <a:custGeom>
              <a:rect b="b" l="l" r="r" t="t"/>
              <a:pathLst>
                <a:path extrusionOk="0" h="8115" w="396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5403272" y="880448"/>
              <a:ext cx="1423917" cy="2917571"/>
            </a:xfrm>
            <a:custGeom>
              <a:rect b="b" l="l" r="r" t="t"/>
              <a:pathLst>
                <a:path extrusionOk="0" h="8114" w="396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5407947" y="885122"/>
              <a:ext cx="1424277" cy="2917571"/>
            </a:xfrm>
            <a:custGeom>
              <a:rect b="b" l="l" r="r" t="t"/>
              <a:pathLst>
                <a:path extrusionOk="0" h="8114" w="3961">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5411183" y="890156"/>
              <a:ext cx="1425715" cy="2917212"/>
            </a:xfrm>
            <a:custGeom>
              <a:rect b="b" l="l" r="r" t="t"/>
              <a:pathLst>
                <a:path extrusionOk="0" h="8113" w="3965">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5416217" y="894471"/>
              <a:ext cx="1425355" cy="2917931"/>
            </a:xfrm>
            <a:custGeom>
              <a:rect b="b" l="l" r="r" t="t"/>
              <a:pathLst>
                <a:path extrusionOk="0" h="8115" w="3964">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5420891" y="899505"/>
              <a:ext cx="1425355" cy="2917571"/>
            </a:xfrm>
            <a:custGeom>
              <a:rect b="b" l="l" r="r" t="t"/>
              <a:pathLst>
                <a:path extrusionOk="0" h="8114" w="3964">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5425566" y="902741"/>
              <a:ext cx="1423917" cy="2917571"/>
            </a:xfrm>
            <a:custGeom>
              <a:rect b="b" l="l" r="r" t="t"/>
              <a:pathLst>
                <a:path extrusionOk="0" h="8114" w="396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5430240" y="907416"/>
              <a:ext cx="1424277" cy="2917571"/>
            </a:xfrm>
            <a:custGeom>
              <a:rect b="b" l="l" r="r" t="t"/>
              <a:pathLst>
                <a:path extrusionOk="0" h="8114" w="3961">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5716102" y="872537"/>
              <a:ext cx="1792481" cy="2591799"/>
            </a:xfrm>
            <a:custGeom>
              <a:rect b="b" l="l" r="r" t="t"/>
              <a:pathLst>
                <a:path extrusionOk="0" h="7208" w="4985">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5393564" y="3425510"/>
              <a:ext cx="2437559" cy="390136"/>
            </a:xfrm>
            <a:custGeom>
              <a:rect b="b" l="l" r="r" t="t"/>
              <a:pathLst>
                <a:path extrusionOk="0" h="1085" w="6779">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6146873" y="1556806"/>
              <a:ext cx="930940" cy="262488"/>
            </a:xfrm>
            <a:custGeom>
              <a:rect b="b" l="l" r="r" t="t"/>
              <a:pathLst>
                <a:path extrusionOk="0" h="730" w="2589">
                  <a:moveTo>
                    <a:pt x="191" y="1"/>
                  </a:moveTo>
                  <a:lnTo>
                    <a:pt x="1" y="729"/>
                  </a:lnTo>
                  <a:lnTo>
                    <a:pt x="2588" y="729"/>
                  </a:lnTo>
                  <a:lnTo>
                    <a:pt x="2397"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6021022" y="2037196"/>
              <a:ext cx="1182642" cy="260690"/>
            </a:xfrm>
            <a:custGeom>
              <a:rect b="b" l="l" r="r" t="t"/>
              <a:pathLst>
                <a:path extrusionOk="0" h="725" w="3289">
                  <a:moveTo>
                    <a:pt x="191" y="0"/>
                  </a:moveTo>
                  <a:lnTo>
                    <a:pt x="0" y="725"/>
                  </a:lnTo>
                  <a:lnTo>
                    <a:pt x="3289" y="725"/>
                  </a:lnTo>
                  <a:lnTo>
                    <a:pt x="3098"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6611443" y="2193970"/>
              <a:ext cx="887431" cy="1231895"/>
            </a:xfrm>
            <a:custGeom>
              <a:rect b="b" l="l" r="r" t="t"/>
              <a:pathLst>
                <a:path extrusionOk="0" h="3426" w="2468">
                  <a:moveTo>
                    <a:pt x="1572" y="0"/>
                  </a:moveTo>
                  <a:lnTo>
                    <a:pt x="1647" y="289"/>
                  </a:lnTo>
                  <a:lnTo>
                    <a:pt x="1" y="289"/>
                  </a:lnTo>
                  <a:lnTo>
                    <a:pt x="1" y="3426"/>
                  </a:lnTo>
                  <a:lnTo>
                    <a:pt x="2468" y="3426"/>
                  </a:lnTo>
                  <a:lnTo>
                    <a:pt x="1572" y="0"/>
                  </a:lnTo>
                  <a:close/>
                </a:path>
              </a:pathLst>
            </a:cu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6611443" y="1818935"/>
              <a:ext cx="523541" cy="218620"/>
            </a:xfrm>
            <a:custGeom>
              <a:rect b="b" l="l" r="r" t="t"/>
              <a:pathLst>
                <a:path extrusionOk="0" h="608" w="1456">
                  <a:moveTo>
                    <a:pt x="1" y="0"/>
                  </a:moveTo>
                  <a:lnTo>
                    <a:pt x="1" y="607"/>
                  </a:lnTo>
                  <a:lnTo>
                    <a:pt x="1456" y="607"/>
                  </a:lnTo>
                  <a:lnTo>
                    <a:pt x="1296" y="0"/>
                  </a:lnTo>
                  <a:close/>
                </a:path>
              </a:pathLst>
            </a:cu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6611443" y="872537"/>
              <a:ext cx="426456" cy="791419"/>
            </a:xfrm>
            <a:custGeom>
              <a:rect b="b" l="l" r="r" t="t"/>
              <a:pathLst>
                <a:path extrusionOk="0" h="2201" w="1186">
                  <a:moveTo>
                    <a:pt x="1" y="0"/>
                  </a:moveTo>
                  <a:lnTo>
                    <a:pt x="1" y="1904"/>
                  </a:lnTo>
                  <a:lnTo>
                    <a:pt x="1105" y="1904"/>
                  </a:lnTo>
                  <a:lnTo>
                    <a:pt x="1185" y="2201"/>
                  </a:lnTo>
                  <a:lnTo>
                    <a:pt x="714" y="422"/>
                  </a:lnTo>
                  <a:cubicBezTo>
                    <a:pt x="653" y="173"/>
                    <a:pt x="427" y="0"/>
                    <a:pt x="169" y="0"/>
                  </a:cubicBezTo>
                  <a:close/>
                </a:path>
              </a:pathLst>
            </a:cu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6611443" y="3425510"/>
              <a:ext cx="1219678" cy="390136"/>
            </a:xfrm>
            <a:custGeom>
              <a:rect b="b" l="l" r="r" t="t"/>
              <a:pathLst>
                <a:path extrusionOk="0" h="1085" w="3392">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6611443" y="1556806"/>
              <a:ext cx="466369" cy="262488"/>
            </a:xfrm>
            <a:custGeom>
              <a:rect b="b" l="l" r="r" t="t"/>
              <a:pathLst>
                <a:path extrusionOk="0" h="730" w="1297">
                  <a:moveTo>
                    <a:pt x="1" y="1"/>
                  </a:moveTo>
                  <a:lnTo>
                    <a:pt x="1" y="729"/>
                  </a:lnTo>
                  <a:lnTo>
                    <a:pt x="1296" y="729"/>
                  </a:lnTo>
                  <a:lnTo>
                    <a:pt x="1185" y="298"/>
                  </a:lnTo>
                  <a:lnTo>
                    <a:pt x="1105" y="1"/>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6611443" y="2037196"/>
              <a:ext cx="592220" cy="260690"/>
            </a:xfrm>
            <a:custGeom>
              <a:rect b="b" l="l" r="r" t="t"/>
              <a:pathLst>
                <a:path extrusionOk="0" h="725" w="1647">
                  <a:moveTo>
                    <a:pt x="1" y="0"/>
                  </a:moveTo>
                  <a:lnTo>
                    <a:pt x="1" y="725"/>
                  </a:lnTo>
                  <a:lnTo>
                    <a:pt x="1647" y="725"/>
                  </a:lnTo>
                  <a:lnTo>
                    <a:pt x="1572" y="436"/>
                  </a:lnTo>
                  <a:lnTo>
                    <a:pt x="1456" y="0"/>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8" name="Google Shape;208;p21"/>
          <p:cNvCxnSpPr/>
          <p:nvPr/>
        </p:nvCxnSpPr>
        <p:spPr>
          <a:xfrm>
            <a:off x="2568125" y="2296400"/>
            <a:ext cx="54639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75"/>
          <p:cNvSpPr txBox="1"/>
          <p:nvPr>
            <p:ph idx="1" type="body"/>
          </p:nvPr>
        </p:nvSpPr>
        <p:spPr>
          <a:xfrm>
            <a:off x="533400" y="531300"/>
            <a:ext cx="8781600" cy="12477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1600"/>
              </a:spcAft>
              <a:buNone/>
            </a:pPr>
            <a:r>
              <a:rPr lang="en" sz="3200"/>
              <a:t>Average Income by Subzone (top 20)</a:t>
            </a:r>
            <a:endParaRPr sz="3200">
              <a:solidFill>
                <a:schemeClr val="accent2"/>
              </a:solidFill>
            </a:endParaRPr>
          </a:p>
        </p:txBody>
      </p:sp>
      <p:sp>
        <p:nvSpPr>
          <p:cNvPr id="1561" name="Google Shape;1561;p75"/>
          <p:cNvSpPr txBox="1"/>
          <p:nvPr>
            <p:ph idx="1" type="body"/>
          </p:nvPr>
        </p:nvSpPr>
        <p:spPr>
          <a:xfrm>
            <a:off x="1251650" y="1435828"/>
            <a:ext cx="39615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62" name="Google Shape;1562;p75"/>
          <p:cNvSpPr txBox="1"/>
          <p:nvPr>
            <p:ph type="ctrTitle"/>
          </p:nvPr>
        </p:nvSpPr>
        <p:spPr>
          <a:xfrm>
            <a:off x="4914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DATA-DRIVEN</a:t>
            </a:r>
            <a:endParaRPr/>
          </a:p>
          <a:p>
            <a:pPr indent="0" lvl="0" marL="0" rtl="0" algn="l">
              <a:spcBef>
                <a:spcPts val="0"/>
              </a:spcBef>
              <a:spcAft>
                <a:spcPts val="0"/>
              </a:spcAft>
              <a:buClr>
                <a:schemeClr val="dk1"/>
              </a:buClr>
              <a:buSzPts val="1100"/>
              <a:buFont typeface="Arial"/>
              <a:buNone/>
            </a:pPr>
            <a:r>
              <a:rPr lang="en"/>
              <a:t>INSIGHTS</a:t>
            </a:r>
            <a:endParaRPr/>
          </a:p>
        </p:txBody>
      </p:sp>
      <p:pic>
        <p:nvPicPr>
          <p:cNvPr id="1563" name="Google Shape;1563;p75"/>
          <p:cNvPicPr preferRelativeResize="0"/>
          <p:nvPr/>
        </p:nvPicPr>
        <p:blipFill>
          <a:blip r:embed="rId3">
            <a:alphaModFix/>
          </a:blip>
          <a:stretch>
            <a:fillRect/>
          </a:stretch>
        </p:blipFill>
        <p:spPr>
          <a:xfrm>
            <a:off x="491400" y="1359625"/>
            <a:ext cx="7983744" cy="3555275"/>
          </a:xfrm>
          <a:prstGeom prst="rect">
            <a:avLst/>
          </a:prstGeom>
          <a:noFill/>
          <a:ln>
            <a:noFill/>
          </a:ln>
        </p:spPr>
      </p:pic>
      <p:grpSp>
        <p:nvGrpSpPr>
          <p:cNvPr id="1564" name="Google Shape;1564;p75"/>
          <p:cNvGrpSpPr/>
          <p:nvPr/>
        </p:nvGrpSpPr>
        <p:grpSpPr>
          <a:xfrm>
            <a:off x="8150410" y="251124"/>
            <a:ext cx="531468" cy="946124"/>
            <a:chOff x="2390675" y="509525"/>
            <a:chExt cx="2636250" cy="4693075"/>
          </a:xfrm>
        </p:grpSpPr>
        <p:sp>
          <p:nvSpPr>
            <p:cNvPr id="1565" name="Google Shape;1565;p75"/>
            <p:cNvSpPr/>
            <p:nvPr/>
          </p:nvSpPr>
          <p:spPr>
            <a:xfrm>
              <a:off x="2390675" y="1802775"/>
              <a:ext cx="2542025" cy="3399575"/>
            </a:xfrm>
            <a:custGeom>
              <a:rect b="b" l="l" r="r" t="t"/>
              <a:pathLst>
                <a:path extrusionOk="0" h="135983" w="101681">
                  <a:moveTo>
                    <a:pt x="67216" y="1"/>
                  </a:moveTo>
                  <a:cubicBezTo>
                    <a:pt x="66862" y="1"/>
                    <a:pt x="66490" y="103"/>
                    <a:pt x="66055" y="352"/>
                  </a:cubicBezTo>
                  <a:lnTo>
                    <a:pt x="44482" y="12915"/>
                  </a:lnTo>
                  <a:cubicBezTo>
                    <a:pt x="42652" y="13969"/>
                    <a:pt x="41178" y="16808"/>
                    <a:pt x="41178" y="19243"/>
                  </a:cubicBezTo>
                  <a:lnTo>
                    <a:pt x="41178" y="42352"/>
                  </a:lnTo>
                  <a:lnTo>
                    <a:pt x="23947" y="52293"/>
                  </a:lnTo>
                  <a:cubicBezTo>
                    <a:pt x="22117" y="53348"/>
                    <a:pt x="20644" y="56186"/>
                    <a:pt x="20644" y="58621"/>
                  </a:cubicBezTo>
                  <a:lnTo>
                    <a:pt x="20644" y="81731"/>
                  </a:lnTo>
                  <a:lnTo>
                    <a:pt x="3304" y="91734"/>
                  </a:lnTo>
                  <a:cubicBezTo>
                    <a:pt x="1474" y="92789"/>
                    <a:pt x="0" y="95627"/>
                    <a:pt x="0" y="98062"/>
                  </a:cubicBezTo>
                  <a:lnTo>
                    <a:pt x="0" y="116751"/>
                  </a:lnTo>
                  <a:cubicBezTo>
                    <a:pt x="0" y="117821"/>
                    <a:pt x="295" y="118628"/>
                    <a:pt x="776" y="119109"/>
                  </a:cubicBezTo>
                  <a:lnTo>
                    <a:pt x="33361" y="135704"/>
                  </a:lnTo>
                  <a:cubicBezTo>
                    <a:pt x="33638" y="135886"/>
                    <a:pt x="33959" y="135983"/>
                    <a:pt x="34311" y="135983"/>
                  </a:cubicBezTo>
                  <a:cubicBezTo>
                    <a:pt x="34710" y="135983"/>
                    <a:pt x="35149" y="135859"/>
                    <a:pt x="35610" y="135595"/>
                  </a:cubicBezTo>
                  <a:lnTo>
                    <a:pt x="96190" y="100497"/>
                  </a:lnTo>
                  <a:cubicBezTo>
                    <a:pt x="99230" y="98760"/>
                    <a:pt x="101681" y="94076"/>
                    <a:pt x="101681" y="90028"/>
                  </a:cubicBezTo>
                  <a:lnTo>
                    <a:pt x="101681" y="19196"/>
                  </a:lnTo>
                  <a:cubicBezTo>
                    <a:pt x="101681" y="17800"/>
                    <a:pt x="101200" y="16854"/>
                    <a:pt x="100440" y="16482"/>
                  </a:cubicBezTo>
                  <a:lnTo>
                    <a:pt x="68459" y="352"/>
                  </a:lnTo>
                  <a:cubicBezTo>
                    <a:pt x="68023" y="142"/>
                    <a:pt x="67632" y="1"/>
                    <a:pt x="67216" y="1"/>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5"/>
            <p:cNvSpPr/>
            <p:nvPr/>
          </p:nvSpPr>
          <p:spPr>
            <a:xfrm>
              <a:off x="3198325" y="2210150"/>
              <a:ext cx="1734375" cy="2992450"/>
            </a:xfrm>
            <a:custGeom>
              <a:rect b="b" l="l" r="r" t="t"/>
              <a:pathLst>
                <a:path extrusionOk="0" h="119698" w="69375">
                  <a:moveTo>
                    <a:pt x="67390" y="0"/>
                  </a:moveTo>
                  <a:cubicBezTo>
                    <a:pt x="66986" y="0"/>
                    <a:pt x="66541" y="130"/>
                    <a:pt x="66071" y="404"/>
                  </a:cubicBezTo>
                  <a:lnTo>
                    <a:pt x="44482" y="12967"/>
                  </a:lnTo>
                  <a:cubicBezTo>
                    <a:pt x="42652" y="14021"/>
                    <a:pt x="41163" y="16860"/>
                    <a:pt x="41163" y="19295"/>
                  </a:cubicBezTo>
                  <a:lnTo>
                    <a:pt x="41163" y="42404"/>
                  </a:lnTo>
                  <a:lnTo>
                    <a:pt x="23947" y="52346"/>
                  </a:lnTo>
                  <a:cubicBezTo>
                    <a:pt x="22117" y="53400"/>
                    <a:pt x="20628" y="56239"/>
                    <a:pt x="20628" y="58674"/>
                  </a:cubicBezTo>
                  <a:lnTo>
                    <a:pt x="20628" y="81783"/>
                  </a:lnTo>
                  <a:lnTo>
                    <a:pt x="3304" y="91786"/>
                  </a:lnTo>
                  <a:cubicBezTo>
                    <a:pt x="1474" y="92841"/>
                    <a:pt x="1" y="95664"/>
                    <a:pt x="1" y="98114"/>
                  </a:cubicBezTo>
                  <a:lnTo>
                    <a:pt x="1" y="116803"/>
                  </a:lnTo>
                  <a:cubicBezTo>
                    <a:pt x="1" y="118616"/>
                    <a:pt x="826" y="119698"/>
                    <a:pt x="2002" y="119698"/>
                  </a:cubicBezTo>
                  <a:cubicBezTo>
                    <a:pt x="2406" y="119698"/>
                    <a:pt x="2852" y="119570"/>
                    <a:pt x="3320" y="119300"/>
                  </a:cubicBezTo>
                  <a:lnTo>
                    <a:pt x="63900" y="84202"/>
                  </a:lnTo>
                  <a:cubicBezTo>
                    <a:pt x="66924" y="82465"/>
                    <a:pt x="69375" y="77781"/>
                    <a:pt x="69375" y="73733"/>
                  </a:cubicBezTo>
                  <a:lnTo>
                    <a:pt x="69375" y="2901"/>
                  </a:lnTo>
                  <a:cubicBezTo>
                    <a:pt x="69375" y="1090"/>
                    <a:pt x="68560" y="0"/>
                    <a:pt x="67390" y="0"/>
                  </a:cubicBezTo>
                  <a:close/>
                </a:path>
              </a:pathLst>
            </a:custGeom>
            <a:solidFill>
              <a:srgbClr val="B2D2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5"/>
            <p:cNvSpPr/>
            <p:nvPr/>
          </p:nvSpPr>
          <p:spPr>
            <a:xfrm>
              <a:off x="2390675" y="3846025"/>
              <a:ext cx="1323375" cy="817000"/>
            </a:xfrm>
            <a:custGeom>
              <a:rect b="b" l="l" r="r" t="t"/>
              <a:pathLst>
                <a:path extrusionOk="0" h="32680" w="52935">
                  <a:moveTo>
                    <a:pt x="20644" y="1"/>
                  </a:moveTo>
                  <a:lnTo>
                    <a:pt x="3304" y="10004"/>
                  </a:lnTo>
                  <a:cubicBezTo>
                    <a:pt x="1474" y="11059"/>
                    <a:pt x="0" y="13897"/>
                    <a:pt x="0" y="16332"/>
                  </a:cubicBezTo>
                  <a:lnTo>
                    <a:pt x="32307" y="32679"/>
                  </a:lnTo>
                  <a:cubicBezTo>
                    <a:pt x="32307" y="30229"/>
                    <a:pt x="33780" y="27406"/>
                    <a:pt x="35610" y="26351"/>
                  </a:cubicBezTo>
                  <a:lnTo>
                    <a:pt x="52934" y="16348"/>
                  </a:lnTo>
                  <a:lnTo>
                    <a:pt x="20644" y="1"/>
                  </a:ln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5"/>
            <p:cNvSpPr/>
            <p:nvPr/>
          </p:nvSpPr>
          <p:spPr>
            <a:xfrm>
              <a:off x="2906750" y="2861550"/>
              <a:ext cx="1320650" cy="815050"/>
            </a:xfrm>
            <a:custGeom>
              <a:rect b="b" l="l" r="r" t="t"/>
              <a:pathLst>
                <a:path extrusionOk="0" h="32602" w="52826">
                  <a:moveTo>
                    <a:pt x="20535" y="1"/>
                  </a:moveTo>
                  <a:lnTo>
                    <a:pt x="3304" y="9942"/>
                  </a:lnTo>
                  <a:cubicBezTo>
                    <a:pt x="1474" y="10997"/>
                    <a:pt x="1" y="13835"/>
                    <a:pt x="1" y="16270"/>
                  </a:cubicBezTo>
                  <a:lnTo>
                    <a:pt x="32307" y="32602"/>
                  </a:lnTo>
                  <a:cubicBezTo>
                    <a:pt x="32291" y="30167"/>
                    <a:pt x="33780" y="27344"/>
                    <a:pt x="35610" y="26290"/>
                  </a:cubicBezTo>
                  <a:lnTo>
                    <a:pt x="52826" y="16348"/>
                  </a:lnTo>
                  <a:lnTo>
                    <a:pt x="20535" y="1"/>
                  </a:ln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5"/>
            <p:cNvSpPr/>
            <p:nvPr/>
          </p:nvSpPr>
          <p:spPr>
            <a:xfrm>
              <a:off x="3419725" y="1802400"/>
              <a:ext cx="1481975" cy="889750"/>
            </a:xfrm>
            <a:custGeom>
              <a:rect b="b" l="l" r="r" t="t"/>
              <a:pathLst>
                <a:path extrusionOk="0" h="35590" w="59279">
                  <a:moveTo>
                    <a:pt x="26054" y="0"/>
                  </a:moveTo>
                  <a:cubicBezTo>
                    <a:pt x="25700" y="0"/>
                    <a:pt x="25328" y="102"/>
                    <a:pt x="24893" y="351"/>
                  </a:cubicBezTo>
                  <a:lnTo>
                    <a:pt x="3320" y="12930"/>
                  </a:lnTo>
                  <a:cubicBezTo>
                    <a:pt x="1490" y="13984"/>
                    <a:pt x="1" y="16807"/>
                    <a:pt x="1" y="19258"/>
                  </a:cubicBezTo>
                  <a:lnTo>
                    <a:pt x="32307" y="35589"/>
                  </a:lnTo>
                  <a:cubicBezTo>
                    <a:pt x="32307" y="33154"/>
                    <a:pt x="33796" y="30331"/>
                    <a:pt x="35626" y="29277"/>
                  </a:cubicBezTo>
                  <a:lnTo>
                    <a:pt x="57200" y="16714"/>
                  </a:lnTo>
                  <a:cubicBezTo>
                    <a:pt x="57670" y="16437"/>
                    <a:pt x="58113" y="16309"/>
                    <a:pt x="58516" y="16309"/>
                  </a:cubicBezTo>
                  <a:cubicBezTo>
                    <a:pt x="58790" y="16309"/>
                    <a:pt x="59046" y="16368"/>
                    <a:pt x="59278" y="16481"/>
                  </a:cubicBezTo>
                  <a:lnTo>
                    <a:pt x="27297" y="351"/>
                  </a:lnTo>
                  <a:cubicBezTo>
                    <a:pt x="26861" y="142"/>
                    <a:pt x="26470" y="0"/>
                    <a:pt x="26054" y="0"/>
                  </a:cubicBez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5"/>
            <p:cNvSpPr/>
            <p:nvPr/>
          </p:nvSpPr>
          <p:spPr>
            <a:xfrm>
              <a:off x="4160700" y="509525"/>
              <a:ext cx="866225" cy="1252050"/>
            </a:xfrm>
            <a:custGeom>
              <a:rect b="b" l="l" r="r" t="t"/>
              <a:pathLst>
                <a:path extrusionOk="0" h="50082" w="34649">
                  <a:moveTo>
                    <a:pt x="34649" y="1"/>
                  </a:moveTo>
                  <a:lnTo>
                    <a:pt x="0" y="20008"/>
                  </a:lnTo>
                  <a:lnTo>
                    <a:pt x="0" y="50081"/>
                  </a:lnTo>
                  <a:lnTo>
                    <a:pt x="34649" y="30089"/>
                  </a:lnTo>
                  <a:lnTo>
                    <a:pt x="27747" y="19031"/>
                  </a:lnTo>
                  <a:lnTo>
                    <a:pt x="34649"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5"/>
            <p:cNvSpPr/>
            <p:nvPr/>
          </p:nvSpPr>
          <p:spPr>
            <a:xfrm>
              <a:off x="4107200" y="951175"/>
              <a:ext cx="107425" cy="1350125"/>
            </a:xfrm>
            <a:custGeom>
              <a:rect b="b" l="l" r="r" t="t"/>
              <a:pathLst>
                <a:path extrusionOk="0" h="54005" w="4297">
                  <a:moveTo>
                    <a:pt x="2140" y="0"/>
                  </a:moveTo>
                  <a:cubicBezTo>
                    <a:pt x="962" y="0"/>
                    <a:pt x="0" y="962"/>
                    <a:pt x="0" y="2140"/>
                  </a:cubicBezTo>
                  <a:lnTo>
                    <a:pt x="0" y="51864"/>
                  </a:lnTo>
                  <a:cubicBezTo>
                    <a:pt x="0" y="53043"/>
                    <a:pt x="962" y="54005"/>
                    <a:pt x="2140" y="54005"/>
                  </a:cubicBezTo>
                  <a:cubicBezTo>
                    <a:pt x="3335" y="54005"/>
                    <a:pt x="4296" y="53043"/>
                    <a:pt x="4296" y="51864"/>
                  </a:cubicBezTo>
                  <a:lnTo>
                    <a:pt x="4296" y="2140"/>
                  </a:lnTo>
                  <a:cubicBezTo>
                    <a:pt x="4296" y="962"/>
                    <a:pt x="3335" y="0"/>
                    <a:pt x="2140" y="0"/>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2" name="Google Shape;1572;p75"/>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3</a:t>
            </a:r>
            <a:r>
              <a:rPr lang="en" sz="1000"/>
              <a:t>/6</a:t>
            </a:r>
            <a:endParaRPr sz="1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76"/>
          <p:cNvSpPr txBox="1"/>
          <p:nvPr>
            <p:ph idx="1" type="body"/>
          </p:nvPr>
        </p:nvSpPr>
        <p:spPr>
          <a:xfrm>
            <a:off x="1251650" y="1435828"/>
            <a:ext cx="39615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78" name="Google Shape;1578;p76"/>
          <p:cNvSpPr txBox="1"/>
          <p:nvPr>
            <p:ph idx="1" type="body"/>
          </p:nvPr>
        </p:nvSpPr>
        <p:spPr>
          <a:xfrm>
            <a:off x="152400" y="531300"/>
            <a:ext cx="8781600" cy="12477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1600"/>
              </a:spcAft>
              <a:buNone/>
            </a:pPr>
            <a:r>
              <a:rPr lang="en" sz="3200"/>
              <a:t>60 &amp; Over</a:t>
            </a:r>
            <a:r>
              <a:rPr lang="en" sz="3200"/>
              <a:t> by Subzone</a:t>
            </a:r>
            <a:endParaRPr sz="3200">
              <a:solidFill>
                <a:schemeClr val="accent2"/>
              </a:solidFill>
            </a:endParaRPr>
          </a:p>
        </p:txBody>
      </p:sp>
      <p:sp>
        <p:nvSpPr>
          <p:cNvPr id="1579" name="Google Shape;1579;p76"/>
          <p:cNvSpPr txBox="1"/>
          <p:nvPr>
            <p:ph type="ctrTitle"/>
          </p:nvPr>
        </p:nvSpPr>
        <p:spPr>
          <a:xfrm>
            <a:off x="4914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DATA-DRIVEN</a:t>
            </a:r>
            <a:endParaRPr/>
          </a:p>
          <a:p>
            <a:pPr indent="0" lvl="0" marL="0" rtl="0" algn="l">
              <a:spcBef>
                <a:spcPts val="0"/>
              </a:spcBef>
              <a:spcAft>
                <a:spcPts val="0"/>
              </a:spcAft>
              <a:buClr>
                <a:schemeClr val="dk1"/>
              </a:buClr>
              <a:buSzPts val="1100"/>
              <a:buFont typeface="Arial"/>
              <a:buNone/>
            </a:pPr>
            <a:r>
              <a:rPr lang="en"/>
              <a:t>INSIGHTS</a:t>
            </a:r>
            <a:endParaRPr/>
          </a:p>
        </p:txBody>
      </p:sp>
      <p:pic>
        <p:nvPicPr>
          <p:cNvPr id="1580" name="Google Shape;1580;p76"/>
          <p:cNvPicPr preferRelativeResize="0"/>
          <p:nvPr/>
        </p:nvPicPr>
        <p:blipFill>
          <a:blip r:embed="rId3">
            <a:alphaModFix/>
          </a:blip>
          <a:stretch>
            <a:fillRect/>
          </a:stretch>
        </p:blipFill>
        <p:spPr>
          <a:xfrm>
            <a:off x="533400" y="1387828"/>
            <a:ext cx="7982710" cy="3557015"/>
          </a:xfrm>
          <a:prstGeom prst="rect">
            <a:avLst/>
          </a:prstGeom>
          <a:noFill/>
          <a:ln>
            <a:noFill/>
          </a:ln>
        </p:spPr>
      </p:pic>
      <p:grpSp>
        <p:nvGrpSpPr>
          <p:cNvPr id="1581" name="Google Shape;1581;p76"/>
          <p:cNvGrpSpPr/>
          <p:nvPr/>
        </p:nvGrpSpPr>
        <p:grpSpPr>
          <a:xfrm>
            <a:off x="8150410" y="251124"/>
            <a:ext cx="531468" cy="946124"/>
            <a:chOff x="2390675" y="509525"/>
            <a:chExt cx="2636250" cy="4693075"/>
          </a:xfrm>
        </p:grpSpPr>
        <p:sp>
          <p:nvSpPr>
            <p:cNvPr id="1582" name="Google Shape;1582;p76"/>
            <p:cNvSpPr/>
            <p:nvPr/>
          </p:nvSpPr>
          <p:spPr>
            <a:xfrm>
              <a:off x="2390675" y="1802775"/>
              <a:ext cx="2542025" cy="3399575"/>
            </a:xfrm>
            <a:custGeom>
              <a:rect b="b" l="l" r="r" t="t"/>
              <a:pathLst>
                <a:path extrusionOk="0" h="135983" w="101681">
                  <a:moveTo>
                    <a:pt x="67216" y="1"/>
                  </a:moveTo>
                  <a:cubicBezTo>
                    <a:pt x="66862" y="1"/>
                    <a:pt x="66490" y="103"/>
                    <a:pt x="66055" y="352"/>
                  </a:cubicBezTo>
                  <a:lnTo>
                    <a:pt x="44482" y="12915"/>
                  </a:lnTo>
                  <a:cubicBezTo>
                    <a:pt x="42652" y="13969"/>
                    <a:pt x="41178" y="16808"/>
                    <a:pt x="41178" y="19243"/>
                  </a:cubicBezTo>
                  <a:lnTo>
                    <a:pt x="41178" y="42352"/>
                  </a:lnTo>
                  <a:lnTo>
                    <a:pt x="23947" y="52293"/>
                  </a:lnTo>
                  <a:cubicBezTo>
                    <a:pt x="22117" y="53348"/>
                    <a:pt x="20644" y="56186"/>
                    <a:pt x="20644" y="58621"/>
                  </a:cubicBezTo>
                  <a:lnTo>
                    <a:pt x="20644" y="81731"/>
                  </a:lnTo>
                  <a:lnTo>
                    <a:pt x="3304" y="91734"/>
                  </a:lnTo>
                  <a:cubicBezTo>
                    <a:pt x="1474" y="92789"/>
                    <a:pt x="0" y="95627"/>
                    <a:pt x="0" y="98062"/>
                  </a:cubicBezTo>
                  <a:lnTo>
                    <a:pt x="0" y="116751"/>
                  </a:lnTo>
                  <a:cubicBezTo>
                    <a:pt x="0" y="117821"/>
                    <a:pt x="295" y="118628"/>
                    <a:pt x="776" y="119109"/>
                  </a:cubicBezTo>
                  <a:lnTo>
                    <a:pt x="33361" y="135704"/>
                  </a:lnTo>
                  <a:cubicBezTo>
                    <a:pt x="33638" y="135886"/>
                    <a:pt x="33959" y="135983"/>
                    <a:pt x="34311" y="135983"/>
                  </a:cubicBezTo>
                  <a:cubicBezTo>
                    <a:pt x="34710" y="135983"/>
                    <a:pt x="35149" y="135859"/>
                    <a:pt x="35610" y="135595"/>
                  </a:cubicBezTo>
                  <a:lnTo>
                    <a:pt x="96190" y="100497"/>
                  </a:lnTo>
                  <a:cubicBezTo>
                    <a:pt x="99230" y="98760"/>
                    <a:pt x="101681" y="94076"/>
                    <a:pt x="101681" y="90028"/>
                  </a:cubicBezTo>
                  <a:lnTo>
                    <a:pt x="101681" y="19196"/>
                  </a:lnTo>
                  <a:cubicBezTo>
                    <a:pt x="101681" y="17800"/>
                    <a:pt x="101200" y="16854"/>
                    <a:pt x="100440" y="16482"/>
                  </a:cubicBezTo>
                  <a:lnTo>
                    <a:pt x="68459" y="352"/>
                  </a:lnTo>
                  <a:cubicBezTo>
                    <a:pt x="68023" y="142"/>
                    <a:pt x="67632" y="1"/>
                    <a:pt x="67216" y="1"/>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6"/>
            <p:cNvSpPr/>
            <p:nvPr/>
          </p:nvSpPr>
          <p:spPr>
            <a:xfrm>
              <a:off x="3198325" y="2210150"/>
              <a:ext cx="1734375" cy="2992450"/>
            </a:xfrm>
            <a:custGeom>
              <a:rect b="b" l="l" r="r" t="t"/>
              <a:pathLst>
                <a:path extrusionOk="0" h="119698" w="69375">
                  <a:moveTo>
                    <a:pt x="67390" y="0"/>
                  </a:moveTo>
                  <a:cubicBezTo>
                    <a:pt x="66986" y="0"/>
                    <a:pt x="66541" y="130"/>
                    <a:pt x="66071" y="404"/>
                  </a:cubicBezTo>
                  <a:lnTo>
                    <a:pt x="44482" y="12967"/>
                  </a:lnTo>
                  <a:cubicBezTo>
                    <a:pt x="42652" y="14021"/>
                    <a:pt x="41163" y="16860"/>
                    <a:pt x="41163" y="19295"/>
                  </a:cubicBezTo>
                  <a:lnTo>
                    <a:pt x="41163" y="42404"/>
                  </a:lnTo>
                  <a:lnTo>
                    <a:pt x="23947" y="52346"/>
                  </a:lnTo>
                  <a:cubicBezTo>
                    <a:pt x="22117" y="53400"/>
                    <a:pt x="20628" y="56239"/>
                    <a:pt x="20628" y="58674"/>
                  </a:cubicBezTo>
                  <a:lnTo>
                    <a:pt x="20628" y="81783"/>
                  </a:lnTo>
                  <a:lnTo>
                    <a:pt x="3304" y="91786"/>
                  </a:lnTo>
                  <a:cubicBezTo>
                    <a:pt x="1474" y="92841"/>
                    <a:pt x="1" y="95664"/>
                    <a:pt x="1" y="98114"/>
                  </a:cubicBezTo>
                  <a:lnTo>
                    <a:pt x="1" y="116803"/>
                  </a:lnTo>
                  <a:cubicBezTo>
                    <a:pt x="1" y="118616"/>
                    <a:pt x="826" y="119698"/>
                    <a:pt x="2002" y="119698"/>
                  </a:cubicBezTo>
                  <a:cubicBezTo>
                    <a:pt x="2406" y="119698"/>
                    <a:pt x="2852" y="119570"/>
                    <a:pt x="3320" y="119300"/>
                  </a:cubicBezTo>
                  <a:lnTo>
                    <a:pt x="63900" y="84202"/>
                  </a:lnTo>
                  <a:cubicBezTo>
                    <a:pt x="66924" y="82465"/>
                    <a:pt x="69375" y="77781"/>
                    <a:pt x="69375" y="73733"/>
                  </a:cubicBezTo>
                  <a:lnTo>
                    <a:pt x="69375" y="2901"/>
                  </a:lnTo>
                  <a:cubicBezTo>
                    <a:pt x="69375" y="1090"/>
                    <a:pt x="68560" y="0"/>
                    <a:pt x="67390" y="0"/>
                  </a:cubicBezTo>
                  <a:close/>
                </a:path>
              </a:pathLst>
            </a:custGeom>
            <a:solidFill>
              <a:srgbClr val="B2D2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6"/>
            <p:cNvSpPr/>
            <p:nvPr/>
          </p:nvSpPr>
          <p:spPr>
            <a:xfrm>
              <a:off x="2390675" y="3846025"/>
              <a:ext cx="1323375" cy="817000"/>
            </a:xfrm>
            <a:custGeom>
              <a:rect b="b" l="l" r="r" t="t"/>
              <a:pathLst>
                <a:path extrusionOk="0" h="32680" w="52935">
                  <a:moveTo>
                    <a:pt x="20644" y="1"/>
                  </a:moveTo>
                  <a:lnTo>
                    <a:pt x="3304" y="10004"/>
                  </a:lnTo>
                  <a:cubicBezTo>
                    <a:pt x="1474" y="11059"/>
                    <a:pt x="0" y="13897"/>
                    <a:pt x="0" y="16332"/>
                  </a:cubicBezTo>
                  <a:lnTo>
                    <a:pt x="32307" y="32679"/>
                  </a:lnTo>
                  <a:cubicBezTo>
                    <a:pt x="32307" y="30229"/>
                    <a:pt x="33780" y="27406"/>
                    <a:pt x="35610" y="26351"/>
                  </a:cubicBezTo>
                  <a:lnTo>
                    <a:pt x="52934" y="16348"/>
                  </a:lnTo>
                  <a:lnTo>
                    <a:pt x="20644" y="1"/>
                  </a:ln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6"/>
            <p:cNvSpPr/>
            <p:nvPr/>
          </p:nvSpPr>
          <p:spPr>
            <a:xfrm>
              <a:off x="2906750" y="2861550"/>
              <a:ext cx="1320650" cy="815050"/>
            </a:xfrm>
            <a:custGeom>
              <a:rect b="b" l="l" r="r" t="t"/>
              <a:pathLst>
                <a:path extrusionOk="0" h="32602" w="52826">
                  <a:moveTo>
                    <a:pt x="20535" y="1"/>
                  </a:moveTo>
                  <a:lnTo>
                    <a:pt x="3304" y="9942"/>
                  </a:lnTo>
                  <a:cubicBezTo>
                    <a:pt x="1474" y="10997"/>
                    <a:pt x="1" y="13835"/>
                    <a:pt x="1" y="16270"/>
                  </a:cubicBezTo>
                  <a:lnTo>
                    <a:pt x="32307" y="32602"/>
                  </a:lnTo>
                  <a:cubicBezTo>
                    <a:pt x="32291" y="30167"/>
                    <a:pt x="33780" y="27344"/>
                    <a:pt x="35610" y="26290"/>
                  </a:cubicBezTo>
                  <a:lnTo>
                    <a:pt x="52826" y="16348"/>
                  </a:lnTo>
                  <a:lnTo>
                    <a:pt x="20535" y="1"/>
                  </a:ln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6"/>
            <p:cNvSpPr/>
            <p:nvPr/>
          </p:nvSpPr>
          <p:spPr>
            <a:xfrm>
              <a:off x="3419725" y="1802400"/>
              <a:ext cx="1481975" cy="889750"/>
            </a:xfrm>
            <a:custGeom>
              <a:rect b="b" l="l" r="r" t="t"/>
              <a:pathLst>
                <a:path extrusionOk="0" h="35590" w="59279">
                  <a:moveTo>
                    <a:pt x="26054" y="0"/>
                  </a:moveTo>
                  <a:cubicBezTo>
                    <a:pt x="25700" y="0"/>
                    <a:pt x="25328" y="102"/>
                    <a:pt x="24893" y="351"/>
                  </a:cubicBezTo>
                  <a:lnTo>
                    <a:pt x="3320" y="12930"/>
                  </a:lnTo>
                  <a:cubicBezTo>
                    <a:pt x="1490" y="13984"/>
                    <a:pt x="1" y="16807"/>
                    <a:pt x="1" y="19258"/>
                  </a:cubicBezTo>
                  <a:lnTo>
                    <a:pt x="32307" y="35589"/>
                  </a:lnTo>
                  <a:cubicBezTo>
                    <a:pt x="32307" y="33154"/>
                    <a:pt x="33796" y="30331"/>
                    <a:pt x="35626" y="29277"/>
                  </a:cubicBezTo>
                  <a:lnTo>
                    <a:pt x="57200" y="16714"/>
                  </a:lnTo>
                  <a:cubicBezTo>
                    <a:pt x="57670" y="16437"/>
                    <a:pt x="58113" y="16309"/>
                    <a:pt x="58516" y="16309"/>
                  </a:cubicBezTo>
                  <a:cubicBezTo>
                    <a:pt x="58790" y="16309"/>
                    <a:pt x="59046" y="16368"/>
                    <a:pt x="59278" y="16481"/>
                  </a:cubicBezTo>
                  <a:lnTo>
                    <a:pt x="27297" y="351"/>
                  </a:lnTo>
                  <a:cubicBezTo>
                    <a:pt x="26861" y="142"/>
                    <a:pt x="26470" y="0"/>
                    <a:pt x="26054" y="0"/>
                  </a:cubicBez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6"/>
            <p:cNvSpPr/>
            <p:nvPr/>
          </p:nvSpPr>
          <p:spPr>
            <a:xfrm>
              <a:off x="4160700" y="509525"/>
              <a:ext cx="866225" cy="1252050"/>
            </a:xfrm>
            <a:custGeom>
              <a:rect b="b" l="l" r="r" t="t"/>
              <a:pathLst>
                <a:path extrusionOk="0" h="50082" w="34649">
                  <a:moveTo>
                    <a:pt x="34649" y="1"/>
                  </a:moveTo>
                  <a:lnTo>
                    <a:pt x="0" y="20008"/>
                  </a:lnTo>
                  <a:lnTo>
                    <a:pt x="0" y="50081"/>
                  </a:lnTo>
                  <a:lnTo>
                    <a:pt x="34649" y="30089"/>
                  </a:lnTo>
                  <a:lnTo>
                    <a:pt x="27747" y="19031"/>
                  </a:lnTo>
                  <a:lnTo>
                    <a:pt x="34649"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6"/>
            <p:cNvSpPr/>
            <p:nvPr/>
          </p:nvSpPr>
          <p:spPr>
            <a:xfrm>
              <a:off x="4107200" y="951175"/>
              <a:ext cx="107425" cy="1350125"/>
            </a:xfrm>
            <a:custGeom>
              <a:rect b="b" l="l" r="r" t="t"/>
              <a:pathLst>
                <a:path extrusionOk="0" h="54005" w="4297">
                  <a:moveTo>
                    <a:pt x="2140" y="0"/>
                  </a:moveTo>
                  <a:cubicBezTo>
                    <a:pt x="962" y="0"/>
                    <a:pt x="0" y="962"/>
                    <a:pt x="0" y="2140"/>
                  </a:cubicBezTo>
                  <a:lnTo>
                    <a:pt x="0" y="51864"/>
                  </a:lnTo>
                  <a:cubicBezTo>
                    <a:pt x="0" y="53043"/>
                    <a:pt x="962" y="54005"/>
                    <a:pt x="2140" y="54005"/>
                  </a:cubicBezTo>
                  <a:cubicBezTo>
                    <a:pt x="3335" y="54005"/>
                    <a:pt x="4296" y="53043"/>
                    <a:pt x="4296" y="51864"/>
                  </a:cubicBezTo>
                  <a:lnTo>
                    <a:pt x="4296" y="2140"/>
                  </a:lnTo>
                  <a:cubicBezTo>
                    <a:pt x="4296" y="962"/>
                    <a:pt x="3335" y="0"/>
                    <a:pt x="2140" y="0"/>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9" name="Google Shape;1589;p76"/>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4</a:t>
            </a:r>
            <a:r>
              <a:rPr lang="en" sz="1000"/>
              <a:t>/6</a:t>
            </a:r>
            <a:endParaRPr sz="10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77"/>
          <p:cNvSpPr txBox="1"/>
          <p:nvPr>
            <p:ph idx="1" type="body"/>
          </p:nvPr>
        </p:nvSpPr>
        <p:spPr>
          <a:xfrm>
            <a:off x="228600" y="531300"/>
            <a:ext cx="8781600" cy="12477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1600"/>
              </a:spcAft>
              <a:buNone/>
            </a:pPr>
            <a:r>
              <a:rPr lang="en" sz="3200"/>
              <a:t>60 &amp; Over </a:t>
            </a:r>
            <a:r>
              <a:rPr lang="en" sz="3200"/>
              <a:t>by Subzone (top 20)</a:t>
            </a:r>
            <a:endParaRPr sz="3200">
              <a:solidFill>
                <a:schemeClr val="accent2"/>
              </a:solidFill>
            </a:endParaRPr>
          </a:p>
        </p:txBody>
      </p:sp>
      <p:sp>
        <p:nvSpPr>
          <p:cNvPr id="1595" name="Google Shape;1595;p77"/>
          <p:cNvSpPr txBox="1"/>
          <p:nvPr>
            <p:ph idx="1" type="body"/>
          </p:nvPr>
        </p:nvSpPr>
        <p:spPr>
          <a:xfrm>
            <a:off x="1251650" y="1435828"/>
            <a:ext cx="39615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96" name="Google Shape;1596;p77"/>
          <p:cNvSpPr txBox="1"/>
          <p:nvPr>
            <p:ph type="ctrTitle"/>
          </p:nvPr>
        </p:nvSpPr>
        <p:spPr>
          <a:xfrm>
            <a:off x="4914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DATA-DRIVEN</a:t>
            </a:r>
            <a:endParaRPr/>
          </a:p>
          <a:p>
            <a:pPr indent="0" lvl="0" marL="0" rtl="0" algn="l">
              <a:spcBef>
                <a:spcPts val="0"/>
              </a:spcBef>
              <a:spcAft>
                <a:spcPts val="0"/>
              </a:spcAft>
              <a:buNone/>
            </a:pPr>
            <a:r>
              <a:rPr lang="en"/>
              <a:t>INSIGHTS</a:t>
            </a:r>
            <a:endParaRPr/>
          </a:p>
        </p:txBody>
      </p:sp>
      <p:pic>
        <p:nvPicPr>
          <p:cNvPr id="1597" name="Google Shape;1597;p77"/>
          <p:cNvPicPr preferRelativeResize="0"/>
          <p:nvPr/>
        </p:nvPicPr>
        <p:blipFill>
          <a:blip r:embed="rId3">
            <a:alphaModFix/>
          </a:blip>
          <a:stretch>
            <a:fillRect/>
          </a:stretch>
        </p:blipFill>
        <p:spPr>
          <a:xfrm>
            <a:off x="491400" y="1283428"/>
            <a:ext cx="7982710" cy="3557016"/>
          </a:xfrm>
          <a:prstGeom prst="rect">
            <a:avLst/>
          </a:prstGeom>
          <a:noFill/>
          <a:ln>
            <a:noFill/>
          </a:ln>
        </p:spPr>
      </p:pic>
      <p:grpSp>
        <p:nvGrpSpPr>
          <p:cNvPr id="1598" name="Google Shape;1598;p77"/>
          <p:cNvGrpSpPr/>
          <p:nvPr/>
        </p:nvGrpSpPr>
        <p:grpSpPr>
          <a:xfrm>
            <a:off x="8150410" y="251124"/>
            <a:ext cx="531468" cy="946124"/>
            <a:chOff x="2390675" y="509525"/>
            <a:chExt cx="2636250" cy="4693075"/>
          </a:xfrm>
        </p:grpSpPr>
        <p:sp>
          <p:nvSpPr>
            <p:cNvPr id="1599" name="Google Shape;1599;p77"/>
            <p:cNvSpPr/>
            <p:nvPr/>
          </p:nvSpPr>
          <p:spPr>
            <a:xfrm>
              <a:off x="2390675" y="1802775"/>
              <a:ext cx="2542025" cy="3399575"/>
            </a:xfrm>
            <a:custGeom>
              <a:rect b="b" l="l" r="r" t="t"/>
              <a:pathLst>
                <a:path extrusionOk="0" h="135983" w="101681">
                  <a:moveTo>
                    <a:pt x="67216" y="1"/>
                  </a:moveTo>
                  <a:cubicBezTo>
                    <a:pt x="66862" y="1"/>
                    <a:pt x="66490" y="103"/>
                    <a:pt x="66055" y="352"/>
                  </a:cubicBezTo>
                  <a:lnTo>
                    <a:pt x="44482" y="12915"/>
                  </a:lnTo>
                  <a:cubicBezTo>
                    <a:pt x="42652" y="13969"/>
                    <a:pt x="41178" y="16808"/>
                    <a:pt x="41178" y="19243"/>
                  </a:cubicBezTo>
                  <a:lnTo>
                    <a:pt x="41178" y="42352"/>
                  </a:lnTo>
                  <a:lnTo>
                    <a:pt x="23947" y="52293"/>
                  </a:lnTo>
                  <a:cubicBezTo>
                    <a:pt x="22117" y="53348"/>
                    <a:pt x="20644" y="56186"/>
                    <a:pt x="20644" y="58621"/>
                  </a:cubicBezTo>
                  <a:lnTo>
                    <a:pt x="20644" y="81731"/>
                  </a:lnTo>
                  <a:lnTo>
                    <a:pt x="3304" y="91734"/>
                  </a:lnTo>
                  <a:cubicBezTo>
                    <a:pt x="1474" y="92789"/>
                    <a:pt x="0" y="95627"/>
                    <a:pt x="0" y="98062"/>
                  </a:cubicBezTo>
                  <a:lnTo>
                    <a:pt x="0" y="116751"/>
                  </a:lnTo>
                  <a:cubicBezTo>
                    <a:pt x="0" y="117821"/>
                    <a:pt x="295" y="118628"/>
                    <a:pt x="776" y="119109"/>
                  </a:cubicBezTo>
                  <a:lnTo>
                    <a:pt x="33361" y="135704"/>
                  </a:lnTo>
                  <a:cubicBezTo>
                    <a:pt x="33638" y="135886"/>
                    <a:pt x="33959" y="135983"/>
                    <a:pt x="34311" y="135983"/>
                  </a:cubicBezTo>
                  <a:cubicBezTo>
                    <a:pt x="34710" y="135983"/>
                    <a:pt x="35149" y="135859"/>
                    <a:pt x="35610" y="135595"/>
                  </a:cubicBezTo>
                  <a:lnTo>
                    <a:pt x="96190" y="100497"/>
                  </a:lnTo>
                  <a:cubicBezTo>
                    <a:pt x="99230" y="98760"/>
                    <a:pt x="101681" y="94076"/>
                    <a:pt x="101681" y="90028"/>
                  </a:cubicBezTo>
                  <a:lnTo>
                    <a:pt x="101681" y="19196"/>
                  </a:lnTo>
                  <a:cubicBezTo>
                    <a:pt x="101681" y="17800"/>
                    <a:pt x="101200" y="16854"/>
                    <a:pt x="100440" y="16482"/>
                  </a:cubicBezTo>
                  <a:lnTo>
                    <a:pt x="68459" y="352"/>
                  </a:lnTo>
                  <a:cubicBezTo>
                    <a:pt x="68023" y="142"/>
                    <a:pt x="67632" y="1"/>
                    <a:pt x="67216" y="1"/>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7"/>
            <p:cNvSpPr/>
            <p:nvPr/>
          </p:nvSpPr>
          <p:spPr>
            <a:xfrm>
              <a:off x="3198325" y="2210150"/>
              <a:ext cx="1734375" cy="2992450"/>
            </a:xfrm>
            <a:custGeom>
              <a:rect b="b" l="l" r="r" t="t"/>
              <a:pathLst>
                <a:path extrusionOk="0" h="119698" w="69375">
                  <a:moveTo>
                    <a:pt x="67390" y="0"/>
                  </a:moveTo>
                  <a:cubicBezTo>
                    <a:pt x="66986" y="0"/>
                    <a:pt x="66541" y="130"/>
                    <a:pt x="66071" y="404"/>
                  </a:cubicBezTo>
                  <a:lnTo>
                    <a:pt x="44482" y="12967"/>
                  </a:lnTo>
                  <a:cubicBezTo>
                    <a:pt x="42652" y="14021"/>
                    <a:pt x="41163" y="16860"/>
                    <a:pt x="41163" y="19295"/>
                  </a:cubicBezTo>
                  <a:lnTo>
                    <a:pt x="41163" y="42404"/>
                  </a:lnTo>
                  <a:lnTo>
                    <a:pt x="23947" y="52346"/>
                  </a:lnTo>
                  <a:cubicBezTo>
                    <a:pt x="22117" y="53400"/>
                    <a:pt x="20628" y="56239"/>
                    <a:pt x="20628" y="58674"/>
                  </a:cubicBezTo>
                  <a:lnTo>
                    <a:pt x="20628" y="81783"/>
                  </a:lnTo>
                  <a:lnTo>
                    <a:pt x="3304" y="91786"/>
                  </a:lnTo>
                  <a:cubicBezTo>
                    <a:pt x="1474" y="92841"/>
                    <a:pt x="1" y="95664"/>
                    <a:pt x="1" y="98114"/>
                  </a:cubicBezTo>
                  <a:lnTo>
                    <a:pt x="1" y="116803"/>
                  </a:lnTo>
                  <a:cubicBezTo>
                    <a:pt x="1" y="118616"/>
                    <a:pt x="826" y="119698"/>
                    <a:pt x="2002" y="119698"/>
                  </a:cubicBezTo>
                  <a:cubicBezTo>
                    <a:pt x="2406" y="119698"/>
                    <a:pt x="2852" y="119570"/>
                    <a:pt x="3320" y="119300"/>
                  </a:cubicBezTo>
                  <a:lnTo>
                    <a:pt x="63900" y="84202"/>
                  </a:lnTo>
                  <a:cubicBezTo>
                    <a:pt x="66924" y="82465"/>
                    <a:pt x="69375" y="77781"/>
                    <a:pt x="69375" y="73733"/>
                  </a:cubicBezTo>
                  <a:lnTo>
                    <a:pt x="69375" y="2901"/>
                  </a:lnTo>
                  <a:cubicBezTo>
                    <a:pt x="69375" y="1090"/>
                    <a:pt x="68560" y="0"/>
                    <a:pt x="67390" y="0"/>
                  </a:cubicBezTo>
                  <a:close/>
                </a:path>
              </a:pathLst>
            </a:custGeom>
            <a:solidFill>
              <a:srgbClr val="B2D2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7"/>
            <p:cNvSpPr/>
            <p:nvPr/>
          </p:nvSpPr>
          <p:spPr>
            <a:xfrm>
              <a:off x="2390675" y="3846025"/>
              <a:ext cx="1323375" cy="817000"/>
            </a:xfrm>
            <a:custGeom>
              <a:rect b="b" l="l" r="r" t="t"/>
              <a:pathLst>
                <a:path extrusionOk="0" h="32680" w="52935">
                  <a:moveTo>
                    <a:pt x="20644" y="1"/>
                  </a:moveTo>
                  <a:lnTo>
                    <a:pt x="3304" y="10004"/>
                  </a:lnTo>
                  <a:cubicBezTo>
                    <a:pt x="1474" y="11059"/>
                    <a:pt x="0" y="13897"/>
                    <a:pt x="0" y="16332"/>
                  </a:cubicBezTo>
                  <a:lnTo>
                    <a:pt x="32307" y="32679"/>
                  </a:lnTo>
                  <a:cubicBezTo>
                    <a:pt x="32307" y="30229"/>
                    <a:pt x="33780" y="27406"/>
                    <a:pt x="35610" y="26351"/>
                  </a:cubicBezTo>
                  <a:lnTo>
                    <a:pt x="52934" y="16348"/>
                  </a:lnTo>
                  <a:lnTo>
                    <a:pt x="20644" y="1"/>
                  </a:ln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7"/>
            <p:cNvSpPr/>
            <p:nvPr/>
          </p:nvSpPr>
          <p:spPr>
            <a:xfrm>
              <a:off x="2906750" y="2861550"/>
              <a:ext cx="1320650" cy="815050"/>
            </a:xfrm>
            <a:custGeom>
              <a:rect b="b" l="l" r="r" t="t"/>
              <a:pathLst>
                <a:path extrusionOk="0" h="32602" w="52826">
                  <a:moveTo>
                    <a:pt x="20535" y="1"/>
                  </a:moveTo>
                  <a:lnTo>
                    <a:pt x="3304" y="9942"/>
                  </a:lnTo>
                  <a:cubicBezTo>
                    <a:pt x="1474" y="10997"/>
                    <a:pt x="1" y="13835"/>
                    <a:pt x="1" y="16270"/>
                  </a:cubicBezTo>
                  <a:lnTo>
                    <a:pt x="32307" y="32602"/>
                  </a:lnTo>
                  <a:cubicBezTo>
                    <a:pt x="32291" y="30167"/>
                    <a:pt x="33780" y="27344"/>
                    <a:pt x="35610" y="26290"/>
                  </a:cubicBezTo>
                  <a:lnTo>
                    <a:pt x="52826" y="16348"/>
                  </a:lnTo>
                  <a:lnTo>
                    <a:pt x="20535" y="1"/>
                  </a:ln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7"/>
            <p:cNvSpPr/>
            <p:nvPr/>
          </p:nvSpPr>
          <p:spPr>
            <a:xfrm>
              <a:off x="3419725" y="1802400"/>
              <a:ext cx="1481975" cy="889750"/>
            </a:xfrm>
            <a:custGeom>
              <a:rect b="b" l="l" r="r" t="t"/>
              <a:pathLst>
                <a:path extrusionOk="0" h="35590" w="59279">
                  <a:moveTo>
                    <a:pt x="26054" y="0"/>
                  </a:moveTo>
                  <a:cubicBezTo>
                    <a:pt x="25700" y="0"/>
                    <a:pt x="25328" y="102"/>
                    <a:pt x="24893" y="351"/>
                  </a:cubicBezTo>
                  <a:lnTo>
                    <a:pt x="3320" y="12930"/>
                  </a:lnTo>
                  <a:cubicBezTo>
                    <a:pt x="1490" y="13984"/>
                    <a:pt x="1" y="16807"/>
                    <a:pt x="1" y="19258"/>
                  </a:cubicBezTo>
                  <a:lnTo>
                    <a:pt x="32307" y="35589"/>
                  </a:lnTo>
                  <a:cubicBezTo>
                    <a:pt x="32307" y="33154"/>
                    <a:pt x="33796" y="30331"/>
                    <a:pt x="35626" y="29277"/>
                  </a:cubicBezTo>
                  <a:lnTo>
                    <a:pt x="57200" y="16714"/>
                  </a:lnTo>
                  <a:cubicBezTo>
                    <a:pt x="57670" y="16437"/>
                    <a:pt x="58113" y="16309"/>
                    <a:pt x="58516" y="16309"/>
                  </a:cubicBezTo>
                  <a:cubicBezTo>
                    <a:pt x="58790" y="16309"/>
                    <a:pt x="59046" y="16368"/>
                    <a:pt x="59278" y="16481"/>
                  </a:cubicBezTo>
                  <a:lnTo>
                    <a:pt x="27297" y="351"/>
                  </a:lnTo>
                  <a:cubicBezTo>
                    <a:pt x="26861" y="142"/>
                    <a:pt x="26470" y="0"/>
                    <a:pt x="26054" y="0"/>
                  </a:cubicBez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7"/>
            <p:cNvSpPr/>
            <p:nvPr/>
          </p:nvSpPr>
          <p:spPr>
            <a:xfrm>
              <a:off x="4160700" y="509525"/>
              <a:ext cx="866225" cy="1252050"/>
            </a:xfrm>
            <a:custGeom>
              <a:rect b="b" l="l" r="r" t="t"/>
              <a:pathLst>
                <a:path extrusionOk="0" h="50082" w="34649">
                  <a:moveTo>
                    <a:pt x="34649" y="1"/>
                  </a:moveTo>
                  <a:lnTo>
                    <a:pt x="0" y="20008"/>
                  </a:lnTo>
                  <a:lnTo>
                    <a:pt x="0" y="50081"/>
                  </a:lnTo>
                  <a:lnTo>
                    <a:pt x="34649" y="30089"/>
                  </a:lnTo>
                  <a:lnTo>
                    <a:pt x="27747" y="19031"/>
                  </a:lnTo>
                  <a:lnTo>
                    <a:pt x="34649"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7"/>
            <p:cNvSpPr/>
            <p:nvPr/>
          </p:nvSpPr>
          <p:spPr>
            <a:xfrm>
              <a:off x="4107200" y="951175"/>
              <a:ext cx="107425" cy="1350125"/>
            </a:xfrm>
            <a:custGeom>
              <a:rect b="b" l="l" r="r" t="t"/>
              <a:pathLst>
                <a:path extrusionOk="0" h="54005" w="4297">
                  <a:moveTo>
                    <a:pt x="2140" y="0"/>
                  </a:moveTo>
                  <a:cubicBezTo>
                    <a:pt x="962" y="0"/>
                    <a:pt x="0" y="962"/>
                    <a:pt x="0" y="2140"/>
                  </a:cubicBezTo>
                  <a:lnTo>
                    <a:pt x="0" y="51864"/>
                  </a:lnTo>
                  <a:cubicBezTo>
                    <a:pt x="0" y="53043"/>
                    <a:pt x="962" y="54005"/>
                    <a:pt x="2140" y="54005"/>
                  </a:cubicBezTo>
                  <a:cubicBezTo>
                    <a:pt x="3335" y="54005"/>
                    <a:pt x="4296" y="53043"/>
                    <a:pt x="4296" y="51864"/>
                  </a:cubicBezTo>
                  <a:lnTo>
                    <a:pt x="4296" y="2140"/>
                  </a:lnTo>
                  <a:cubicBezTo>
                    <a:pt x="4296" y="962"/>
                    <a:pt x="3335" y="0"/>
                    <a:pt x="2140" y="0"/>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6" name="Google Shape;1606;p77"/>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5</a:t>
            </a:r>
            <a:r>
              <a:rPr lang="en" sz="1000"/>
              <a:t>/6</a:t>
            </a:r>
            <a:endParaRPr sz="1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78"/>
          <p:cNvSpPr txBox="1"/>
          <p:nvPr>
            <p:ph idx="1" type="body"/>
          </p:nvPr>
        </p:nvSpPr>
        <p:spPr>
          <a:xfrm>
            <a:off x="1251650" y="1435828"/>
            <a:ext cx="39615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612" name="Google Shape;1612;p78"/>
          <p:cNvSpPr txBox="1"/>
          <p:nvPr>
            <p:ph type="ctrTitle"/>
          </p:nvPr>
        </p:nvSpPr>
        <p:spPr>
          <a:xfrm>
            <a:off x="4914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DATA-DRIVEN</a:t>
            </a:r>
            <a:endParaRPr/>
          </a:p>
          <a:p>
            <a:pPr indent="0" lvl="0" marL="0" rtl="0" algn="l">
              <a:spcBef>
                <a:spcPts val="0"/>
              </a:spcBef>
              <a:spcAft>
                <a:spcPts val="0"/>
              </a:spcAft>
              <a:buClr>
                <a:schemeClr val="dk1"/>
              </a:buClr>
              <a:buSzPts val="1100"/>
              <a:buFont typeface="Arial"/>
              <a:buNone/>
            </a:pPr>
            <a:r>
              <a:rPr lang="en"/>
              <a:t>INSIGHTS</a:t>
            </a:r>
            <a:endParaRPr/>
          </a:p>
        </p:txBody>
      </p:sp>
      <p:pic>
        <p:nvPicPr>
          <p:cNvPr id="1613" name="Google Shape;1613;p78"/>
          <p:cNvPicPr preferRelativeResize="0"/>
          <p:nvPr/>
        </p:nvPicPr>
        <p:blipFill>
          <a:blip r:embed="rId3">
            <a:alphaModFix/>
          </a:blip>
          <a:stretch>
            <a:fillRect/>
          </a:stretch>
        </p:blipFill>
        <p:spPr>
          <a:xfrm>
            <a:off x="1251650" y="1324174"/>
            <a:ext cx="6457308" cy="3666924"/>
          </a:xfrm>
          <a:prstGeom prst="rect">
            <a:avLst/>
          </a:prstGeom>
          <a:noFill/>
          <a:ln>
            <a:noFill/>
          </a:ln>
        </p:spPr>
      </p:pic>
      <p:grpSp>
        <p:nvGrpSpPr>
          <p:cNvPr id="1614" name="Google Shape;1614;p78"/>
          <p:cNvGrpSpPr/>
          <p:nvPr/>
        </p:nvGrpSpPr>
        <p:grpSpPr>
          <a:xfrm>
            <a:off x="8150410" y="251124"/>
            <a:ext cx="531468" cy="946124"/>
            <a:chOff x="2390675" y="509525"/>
            <a:chExt cx="2636250" cy="4693075"/>
          </a:xfrm>
        </p:grpSpPr>
        <p:sp>
          <p:nvSpPr>
            <p:cNvPr id="1615" name="Google Shape;1615;p78"/>
            <p:cNvSpPr/>
            <p:nvPr/>
          </p:nvSpPr>
          <p:spPr>
            <a:xfrm>
              <a:off x="2390675" y="1802775"/>
              <a:ext cx="2542025" cy="3399575"/>
            </a:xfrm>
            <a:custGeom>
              <a:rect b="b" l="l" r="r" t="t"/>
              <a:pathLst>
                <a:path extrusionOk="0" h="135983" w="101681">
                  <a:moveTo>
                    <a:pt x="67216" y="1"/>
                  </a:moveTo>
                  <a:cubicBezTo>
                    <a:pt x="66862" y="1"/>
                    <a:pt x="66490" y="103"/>
                    <a:pt x="66055" y="352"/>
                  </a:cubicBezTo>
                  <a:lnTo>
                    <a:pt x="44482" y="12915"/>
                  </a:lnTo>
                  <a:cubicBezTo>
                    <a:pt x="42652" y="13969"/>
                    <a:pt x="41178" y="16808"/>
                    <a:pt x="41178" y="19243"/>
                  </a:cubicBezTo>
                  <a:lnTo>
                    <a:pt x="41178" y="42352"/>
                  </a:lnTo>
                  <a:lnTo>
                    <a:pt x="23947" y="52293"/>
                  </a:lnTo>
                  <a:cubicBezTo>
                    <a:pt x="22117" y="53348"/>
                    <a:pt x="20644" y="56186"/>
                    <a:pt x="20644" y="58621"/>
                  </a:cubicBezTo>
                  <a:lnTo>
                    <a:pt x="20644" y="81731"/>
                  </a:lnTo>
                  <a:lnTo>
                    <a:pt x="3304" y="91734"/>
                  </a:lnTo>
                  <a:cubicBezTo>
                    <a:pt x="1474" y="92789"/>
                    <a:pt x="0" y="95627"/>
                    <a:pt x="0" y="98062"/>
                  </a:cubicBezTo>
                  <a:lnTo>
                    <a:pt x="0" y="116751"/>
                  </a:lnTo>
                  <a:cubicBezTo>
                    <a:pt x="0" y="117821"/>
                    <a:pt x="295" y="118628"/>
                    <a:pt x="776" y="119109"/>
                  </a:cubicBezTo>
                  <a:lnTo>
                    <a:pt x="33361" y="135704"/>
                  </a:lnTo>
                  <a:cubicBezTo>
                    <a:pt x="33638" y="135886"/>
                    <a:pt x="33959" y="135983"/>
                    <a:pt x="34311" y="135983"/>
                  </a:cubicBezTo>
                  <a:cubicBezTo>
                    <a:pt x="34710" y="135983"/>
                    <a:pt x="35149" y="135859"/>
                    <a:pt x="35610" y="135595"/>
                  </a:cubicBezTo>
                  <a:lnTo>
                    <a:pt x="96190" y="100497"/>
                  </a:lnTo>
                  <a:cubicBezTo>
                    <a:pt x="99230" y="98760"/>
                    <a:pt x="101681" y="94076"/>
                    <a:pt x="101681" y="90028"/>
                  </a:cubicBezTo>
                  <a:lnTo>
                    <a:pt x="101681" y="19196"/>
                  </a:lnTo>
                  <a:cubicBezTo>
                    <a:pt x="101681" y="17800"/>
                    <a:pt x="101200" y="16854"/>
                    <a:pt x="100440" y="16482"/>
                  </a:cubicBezTo>
                  <a:lnTo>
                    <a:pt x="68459" y="352"/>
                  </a:lnTo>
                  <a:cubicBezTo>
                    <a:pt x="68023" y="142"/>
                    <a:pt x="67632" y="1"/>
                    <a:pt x="67216" y="1"/>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8"/>
            <p:cNvSpPr/>
            <p:nvPr/>
          </p:nvSpPr>
          <p:spPr>
            <a:xfrm>
              <a:off x="3198325" y="2210150"/>
              <a:ext cx="1734375" cy="2992450"/>
            </a:xfrm>
            <a:custGeom>
              <a:rect b="b" l="l" r="r" t="t"/>
              <a:pathLst>
                <a:path extrusionOk="0" h="119698" w="69375">
                  <a:moveTo>
                    <a:pt x="67390" y="0"/>
                  </a:moveTo>
                  <a:cubicBezTo>
                    <a:pt x="66986" y="0"/>
                    <a:pt x="66541" y="130"/>
                    <a:pt x="66071" y="404"/>
                  </a:cubicBezTo>
                  <a:lnTo>
                    <a:pt x="44482" y="12967"/>
                  </a:lnTo>
                  <a:cubicBezTo>
                    <a:pt x="42652" y="14021"/>
                    <a:pt x="41163" y="16860"/>
                    <a:pt x="41163" y="19295"/>
                  </a:cubicBezTo>
                  <a:lnTo>
                    <a:pt x="41163" y="42404"/>
                  </a:lnTo>
                  <a:lnTo>
                    <a:pt x="23947" y="52346"/>
                  </a:lnTo>
                  <a:cubicBezTo>
                    <a:pt x="22117" y="53400"/>
                    <a:pt x="20628" y="56239"/>
                    <a:pt x="20628" y="58674"/>
                  </a:cubicBezTo>
                  <a:lnTo>
                    <a:pt x="20628" y="81783"/>
                  </a:lnTo>
                  <a:lnTo>
                    <a:pt x="3304" y="91786"/>
                  </a:lnTo>
                  <a:cubicBezTo>
                    <a:pt x="1474" y="92841"/>
                    <a:pt x="1" y="95664"/>
                    <a:pt x="1" y="98114"/>
                  </a:cubicBezTo>
                  <a:lnTo>
                    <a:pt x="1" y="116803"/>
                  </a:lnTo>
                  <a:cubicBezTo>
                    <a:pt x="1" y="118616"/>
                    <a:pt x="826" y="119698"/>
                    <a:pt x="2002" y="119698"/>
                  </a:cubicBezTo>
                  <a:cubicBezTo>
                    <a:pt x="2406" y="119698"/>
                    <a:pt x="2852" y="119570"/>
                    <a:pt x="3320" y="119300"/>
                  </a:cubicBezTo>
                  <a:lnTo>
                    <a:pt x="63900" y="84202"/>
                  </a:lnTo>
                  <a:cubicBezTo>
                    <a:pt x="66924" y="82465"/>
                    <a:pt x="69375" y="77781"/>
                    <a:pt x="69375" y="73733"/>
                  </a:cubicBezTo>
                  <a:lnTo>
                    <a:pt x="69375" y="2901"/>
                  </a:lnTo>
                  <a:cubicBezTo>
                    <a:pt x="69375" y="1090"/>
                    <a:pt x="68560" y="0"/>
                    <a:pt x="67390" y="0"/>
                  </a:cubicBezTo>
                  <a:close/>
                </a:path>
              </a:pathLst>
            </a:custGeom>
            <a:solidFill>
              <a:srgbClr val="B2D2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8"/>
            <p:cNvSpPr/>
            <p:nvPr/>
          </p:nvSpPr>
          <p:spPr>
            <a:xfrm>
              <a:off x="2390675" y="3846025"/>
              <a:ext cx="1323375" cy="817000"/>
            </a:xfrm>
            <a:custGeom>
              <a:rect b="b" l="l" r="r" t="t"/>
              <a:pathLst>
                <a:path extrusionOk="0" h="32680" w="52935">
                  <a:moveTo>
                    <a:pt x="20644" y="1"/>
                  </a:moveTo>
                  <a:lnTo>
                    <a:pt x="3304" y="10004"/>
                  </a:lnTo>
                  <a:cubicBezTo>
                    <a:pt x="1474" y="11059"/>
                    <a:pt x="0" y="13897"/>
                    <a:pt x="0" y="16332"/>
                  </a:cubicBezTo>
                  <a:lnTo>
                    <a:pt x="32307" y="32679"/>
                  </a:lnTo>
                  <a:cubicBezTo>
                    <a:pt x="32307" y="30229"/>
                    <a:pt x="33780" y="27406"/>
                    <a:pt x="35610" y="26351"/>
                  </a:cubicBezTo>
                  <a:lnTo>
                    <a:pt x="52934" y="16348"/>
                  </a:lnTo>
                  <a:lnTo>
                    <a:pt x="20644" y="1"/>
                  </a:ln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8"/>
            <p:cNvSpPr/>
            <p:nvPr/>
          </p:nvSpPr>
          <p:spPr>
            <a:xfrm>
              <a:off x="2906750" y="2861550"/>
              <a:ext cx="1320650" cy="815050"/>
            </a:xfrm>
            <a:custGeom>
              <a:rect b="b" l="l" r="r" t="t"/>
              <a:pathLst>
                <a:path extrusionOk="0" h="32602" w="52826">
                  <a:moveTo>
                    <a:pt x="20535" y="1"/>
                  </a:moveTo>
                  <a:lnTo>
                    <a:pt x="3304" y="9942"/>
                  </a:lnTo>
                  <a:cubicBezTo>
                    <a:pt x="1474" y="10997"/>
                    <a:pt x="1" y="13835"/>
                    <a:pt x="1" y="16270"/>
                  </a:cubicBezTo>
                  <a:lnTo>
                    <a:pt x="32307" y="32602"/>
                  </a:lnTo>
                  <a:cubicBezTo>
                    <a:pt x="32291" y="30167"/>
                    <a:pt x="33780" y="27344"/>
                    <a:pt x="35610" y="26290"/>
                  </a:cubicBezTo>
                  <a:lnTo>
                    <a:pt x="52826" y="16348"/>
                  </a:lnTo>
                  <a:lnTo>
                    <a:pt x="20535" y="1"/>
                  </a:ln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8"/>
            <p:cNvSpPr/>
            <p:nvPr/>
          </p:nvSpPr>
          <p:spPr>
            <a:xfrm>
              <a:off x="3419725" y="1802400"/>
              <a:ext cx="1481975" cy="889750"/>
            </a:xfrm>
            <a:custGeom>
              <a:rect b="b" l="l" r="r" t="t"/>
              <a:pathLst>
                <a:path extrusionOk="0" h="35590" w="59279">
                  <a:moveTo>
                    <a:pt x="26054" y="0"/>
                  </a:moveTo>
                  <a:cubicBezTo>
                    <a:pt x="25700" y="0"/>
                    <a:pt x="25328" y="102"/>
                    <a:pt x="24893" y="351"/>
                  </a:cubicBezTo>
                  <a:lnTo>
                    <a:pt x="3320" y="12930"/>
                  </a:lnTo>
                  <a:cubicBezTo>
                    <a:pt x="1490" y="13984"/>
                    <a:pt x="1" y="16807"/>
                    <a:pt x="1" y="19258"/>
                  </a:cubicBezTo>
                  <a:lnTo>
                    <a:pt x="32307" y="35589"/>
                  </a:lnTo>
                  <a:cubicBezTo>
                    <a:pt x="32307" y="33154"/>
                    <a:pt x="33796" y="30331"/>
                    <a:pt x="35626" y="29277"/>
                  </a:cubicBezTo>
                  <a:lnTo>
                    <a:pt x="57200" y="16714"/>
                  </a:lnTo>
                  <a:cubicBezTo>
                    <a:pt x="57670" y="16437"/>
                    <a:pt x="58113" y="16309"/>
                    <a:pt x="58516" y="16309"/>
                  </a:cubicBezTo>
                  <a:cubicBezTo>
                    <a:pt x="58790" y="16309"/>
                    <a:pt x="59046" y="16368"/>
                    <a:pt x="59278" y="16481"/>
                  </a:cubicBezTo>
                  <a:lnTo>
                    <a:pt x="27297" y="351"/>
                  </a:lnTo>
                  <a:cubicBezTo>
                    <a:pt x="26861" y="142"/>
                    <a:pt x="26470" y="0"/>
                    <a:pt x="26054" y="0"/>
                  </a:cubicBez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8"/>
            <p:cNvSpPr/>
            <p:nvPr/>
          </p:nvSpPr>
          <p:spPr>
            <a:xfrm>
              <a:off x="4160700" y="509525"/>
              <a:ext cx="866225" cy="1252050"/>
            </a:xfrm>
            <a:custGeom>
              <a:rect b="b" l="l" r="r" t="t"/>
              <a:pathLst>
                <a:path extrusionOk="0" h="50082" w="34649">
                  <a:moveTo>
                    <a:pt x="34649" y="1"/>
                  </a:moveTo>
                  <a:lnTo>
                    <a:pt x="0" y="20008"/>
                  </a:lnTo>
                  <a:lnTo>
                    <a:pt x="0" y="50081"/>
                  </a:lnTo>
                  <a:lnTo>
                    <a:pt x="34649" y="30089"/>
                  </a:lnTo>
                  <a:lnTo>
                    <a:pt x="27747" y="19031"/>
                  </a:lnTo>
                  <a:lnTo>
                    <a:pt x="34649"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8"/>
            <p:cNvSpPr/>
            <p:nvPr/>
          </p:nvSpPr>
          <p:spPr>
            <a:xfrm>
              <a:off x="4107200" y="951175"/>
              <a:ext cx="107425" cy="1350125"/>
            </a:xfrm>
            <a:custGeom>
              <a:rect b="b" l="l" r="r" t="t"/>
              <a:pathLst>
                <a:path extrusionOk="0" h="54005" w="4297">
                  <a:moveTo>
                    <a:pt x="2140" y="0"/>
                  </a:moveTo>
                  <a:cubicBezTo>
                    <a:pt x="962" y="0"/>
                    <a:pt x="0" y="962"/>
                    <a:pt x="0" y="2140"/>
                  </a:cubicBezTo>
                  <a:lnTo>
                    <a:pt x="0" y="51864"/>
                  </a:lnTo>
                  <a:cubicBezTo>
                    <a:pt x="0" y="53043"/>
                    <a:pt x="962" y="54005"/>
                    <a:pt x="2140" y="54005"/>
                  </a:cubicBezTo>
                  <a:cubicBezTo>
                    <a:pt x="3335" y="54005"/>
                    <a:pt x="4296" y="53043"/>
                    <a:pt x="4296" y="51864"/>
                  </a:cubicBezTo>
                  <a:lnTo>
                    <a:pt x="4296" y="2140"/>
                  </a:lnTo>
                  <a:cubicBezTo>
                    <a:pt x="4296" y="962"/>
                    <a:pt x="3335" y="0"/>
                    <a:pt x="2140" y="0"/>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2" name="Google Shape;1622;p78"/>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6</a:t>
            </a:r>
            <a:r>
              <a:rPr lang="en" sz="1000"/>
              <a:t>/6</a:t>
            </a:r>
            <a:endParaRPr sz="10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grpSp>
        <p:nvGrpSpPr>
          <p:cNvPr id="1627" name="Google Shape;1627;p79"/>
          <p:cNvGrpSpPr/>
          <p:nvPr/>
        </p:nvGrpSpPr>
        <p:grpSpPr>
          <a:xfrm>
            <a:off x="1650925" y="2578007"/>
            <a:ext cx="5842149" cy="2565450"/>
            <a:chOff x="1650925" y="2578007"/>
            <a:chExt cx="5842149" cy="2565450"/>
          </a:xfrm>
        </p:grpSpPr>
        <p:sp>
          <p:nvSpPr>
            <p:cNvPr id="1628" name="Google Shape;1628;p79"/>
            <p:cNvSpPr/>
            <p:nvPr/>
          </p:nvSpPr>
          <p:spPr>
            <a:xfrm>
              <a:off x="1650925" y="2578007"/>
              <a:ext cx="5842149" cy="2565450"/>
            </a:xfrm>
            <a:custGeom>
              <a:rect b="b" l="l" r="r" t="t"/>
              <a:pathLst>
                <a:path extrusionOk="0" h="90524" w="206145">
                  <a:moveTo>
                    <a:pt x="89690" y="1"/>
                  </a:moveTo>
                  <a:lnTo>
                    <a:pt x="0" y="90524"/>
                  </a:lnTo>
                  <a:lnTo>
                    <a:pt x="103073" y="90440"/>
                  </a:lnTo>
                  <a:lnTo>
                    <a:pt x="206145" y="90524"/>
                  </a:lnTo>
                  <a:lnTo>
                    <a:pt x="116455"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9"/>
            <p:cNvSpPr/>
            <p:nvPr/>
          </p:nvSpPr>
          <p:spPr>
            <a:xfrm>
              <a:off x="4805869" y="2578007"/>
              <a:ext cx="2011063" cy="2565450"/>
            </a:xfrm>
            <a:custGeom>
              <a:rect b="b" l="l" r="r" t="t"/>
              <a:pathLst>
                <a:path extrusionOk="0" h="90524" w="70962">
                  <a:moveTo>
                    <a:pt x="1" y="1"/>
                  </a:moveTo>
                  <a:lnTo>
                    <a:pt x="64759" y="90524"/>
                  </a:lnTo>
                  <a:lnTo>
                    <a:pt x="70962" y="90524"/>
                  </a:lnTo>
                  <a:lnTo>
                    <a:pt x="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9"/>
            <p:cNvSpPr/>
            <p:nvPr/>
          </p:nvSpPr>
          <p:spPr>
            <a:xfrm>
              <a:off x="2327128" y="2578007"/>
              <a:ext cx="2011063" cy="2565450"/>
            </a:xfrm>
            <a:custGeom>
              <a:rect b="b" l="l" r="r" t="t"/>
              <a:pathLst>
                <a:path extrusionOk="0" h="90524" w="70962">
                  <a:moveTo>
                    <a:pt x="70628" y="1"/>
                  </a:moveTo>
                  <a:lnTo>
                    <a:pt x="0" y="90524"/>
                  </a:lnTo>
                  <a:lnTo>
                    <a:pt x="6204" y="90524"/>
                  </a:lnTo>
                  <a:lnTo>
                    <a:pt x="709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1" name="Google Shape;1631;p79"/>
            <p:cNvGrpSpPr/>
            <p:nvPr/>
          </p:nvGrpSpPr>
          <p:grpSpPr>
            <a:xfrm>
              <a:off x="4430982" y="2804419"/>
              <a:ext cx="282125" cy="2336724"/>
              <a:chOff x="4430982" y="2804419"/>
              <a:chExt cx="282125" cy="2336724"/>
            </a:xfrm>
          </p:grpSpPr>
          <p:sp>
            <p:nvSpPr>
              <p:cNvPr id="1632" name="Google Shape;1632;p79"/>
              <p:cNvSpPr/>
              <p:nvPr/>
            </p:nvSpPr>
            <p:spPr>
              <a:xfrm>
                <a:off x="4520736" y="3227912"/>
                <a:ext cx="128267" cy="354987"/>
              </a:xfrm>
              <a:custGeom>
                <a:rect b="b" l="l" r="r" t="t"/>
                <a:pathLst>
                  <a:path extrusionOk="0" h="12526" w="4526">
                    <a:moveTo>
                      <a:pt x="727" y="0"/>
                    </a:moveTo>
                    <a:lnTo>
                      <a:pt x="1" y="12525"/>
                    </a:lnTo>
                    <a:lnTo>
                      <a:pt x="4525" y="12525"/>
                    </a:lnTo>
                    <a:lnTo>
                      <a:pt x="40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9"/>
              <p:cNvSpPr/>
              <p:nvPr/>
            </p:nvSpPr>
            <p:spPr>
              <a:xfrm>
                <a:off x="4430982" y="4517550"/>
                <a:ext cx="282125" cy="623593"/>
              </a:xfrm>
              <a:custGeom>
                <a:rect b="b" l="l" r="r" t="t"/>
                <a:pathLst>
                  <a:path extrusionOk="0" h="22004" w="9955">
                    <a:moveTo>
                      <a:pt x="1275" y="1"/>
                    </a:moveTo>
                    <a:lnTo>
                      <a:pt x="1" y="22003"/>
                    </a:lnTo>
                    <a:lnTo>
                      <a:pt x="9955" y="22003"/>
                    </a:lnTo>
                    <a:lnTo>
                      <a:pt x="90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9"/>
              <p:cNvSpPr/>
              <p:nvPr/>
            </p:nvSpPr>
            <p:spPr>
              <a:xfrm>
                <a:off x="4481598" y="3777918"/>
                <a:ext cx="195404" cy="483197"/>
              </a:xfrm>
              <a:custGeom>
                <a:rect b="b" l="l" r="r" t="t"/>
                <a:pathLst>
                  <a:path extrusionOk="0" h="17050" w="6895">
                    <a:moveTo>
                      <a:pt x="989" y="0"/>
                    </a:moveTo>
                    <a:lnTo>
                      <a:pt x="1" y="17050"/>
                    </a:lnTo>
                    <a:lnTo>
                      <a:pt x="6895" y="17050"/>
                    </a:lnTo>
                    <a:lnTo>
                      <a:pt x="61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9"/>
              <p:cNvSpPr/>
              <p:nvPr/>
            </p:nvSpPr>
            <p:spPr>
              <a:xfrm>
                <a:off x="4551117" y="2804419"/>
                <a:ext cx="76291" cy="252764"/>
              </a:xfrm>
              <a:custGeom>
                <a:rect b="b" l="l" r="r" t="t"/>
                <a:pathLst>
                  <a:path extrusionOk="0" h="8919" w="2692">
                    <a:moveTo>
                      <a:pt x="512" y="1"/>
                    </a:moveTo>
                    <a:lnTo>
                      <a:pt x="1" y="8918"/>
                    </a:lnTo>
                    <a:lnTo>
                      <a:pt x="2691" y="8918"/>
                    </a:lnTo>
                    <a:lnTo>
                      <a:pt x="23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36" name="Google Shape;1636;p79"/>
          <p:cNvGrpSpPr/>
          <p:nvPr/>
        </p:nvGrpSpPr>
        <p:grpSpPr>
          <a:xfrm>
            <a:off x="650100" y="1686800"/>
            <a:ext cx="7843800" cy="609600"/>
            <a:chOff x="650100" y="1686800"/>
            <a:chExt cx="7843800" cy="609600"/>
          </a:xfrm>
        </p:grpSpPr>
        <p:sp>
          <p:nvSpPr>
            <p:cNvPr id="1637" name="Google Shape;1637;p79"/>
            <p:cNvSpPr txBox="1"/>
            <p:nvPr/>
          </p:nvSpPr>
          <p:spPr>
            <a:xfrm>
              <a:off x="650100" y="1746450"/>
              <a:ext cx="7843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rgbClr val="FFFFFF"/>
                  </a:solidFill>
                  <a:latin typeface="Lato"/>
                  <a:ea typeface="Lato"/>
                  <a:cs typeface="Lato"/>
                  <a:sym typeface="Lato"/>
                </a:rPr>
                <a:t>Where should new MRT/bus stops be built to alleviate traffic?</a:t>
              </a:r>
              <a:endParaRPr>
                <a:solidFill>
                  <a:srgbClr val="FFFFFF"/>
                </a:solidFill>
                <a:latin typeface="Lato"/>
                <a:ea typeface="Lato"/>
                <a:cs typeface="Lato"/>
                <a:sym typeface="Lato"/>
              </a:endParaRPr>
            </a:p>
          </p:txBody>
        </p:sp>
        <p:cxnSp>
          <p:nvCxnSpPr>
            <p:cNvPr id="1638" name="Google Shape;1638;p79"/>
            <p:cNvCxnSpPr/>
            <p:nvPr/>
          </p:nvCxnSpPr>
          <p:spPr>
            <a:xfrm>
              <a:off x="1091050" y="1686800"/>
              <a:ext cx="6941100" cy="0"/>
            </a:xfrm>
            <a:prstGeom prst="straightConnector1">
              <a:avLst/>
            </a:prstGeom>
            <a:noFill/>
            <a:ln cap="flat" cmpd="sng" w="9525">
              <a:solidFill>
                <a:srgbClr val="FFFFFF"/>
              </a:solidFill>
              <a:prstDash val="solid"/>
              <a:round/>
              <a:headEnd len="med" w="med" type="none"/>
              <a:tailEnd len="med" w="med" type="none"/>
            </a:ln>
          </p:spPr>
        </p:cxnSp>
        <p:cxnSp>
          <p:nvCxnSpPr>
            <p:cNvPr id="1639" name="Google Shape;1639;p79"/>
            <p:cNvCxnSpPr/>
            <p:nvPr/>
          </p:nvCxnSpPr>
          <p:spPr>
            <a:xfrm>
              <a:off x="1091050" y="2296400"/>
              <a:ext cx="6941100" cy="0"/>
            </a:xfrm>
            <a:prstGeom prst="straightConnector1">
              <a:avLst/>
            </a:prstGeom>
            <a:noFill/>
            <a:ln cap="flat" cmpd="sng" w="9525">
              <a:solidFill>
                <a:srgbClr val="FFFFFF"/>
              </a:solidFill>
              <a:prstDash val="solid"/>
              <a:round/>
              <a:headEnd len="med" w="med" type="none"/>
              <a:tailEnd len="med" w="med" type="none"/>
            </a:ln>
          </p:spPr>
        </p:cxnSp>
      </p:grpSp>
      <p:grpSp>
        <p:nvGrpSpPr>
          <p:cNvPr id="1640" name="Google Shape;1640;p79"/>
          <p:cNvGrpSpPr/>
          <p:nvPr/>
        </p:nvGrpSpPr>
        <p:grpSpPr>
          <a:xfrm>
            <a:off x="4108131" y="331754"/>
            <a:ext cx="927735" cy="1123702"/>
            <a:chOff x="5393564" y="872537"/>
            <a:chExt cx="2437559" cy="2952450"/>
          </a:xfrm>
        </p:grpSpPr>
        <p:sp>
          <p:nvSpPr>
            <p:cNvPr id="1641" name="Google Shape;1641;p79"/>
            <p:cNvSpPr/>
            <p:nvPr/>
          </p:nvSpPr>
          <p:spPr>
            <a:xfrm>
              <a:off x="5393564" y="872537"/>
              <a:ext cx="1425715" cy="2917212"/>
            </a:xfrm>
            <a:custGeom>
              <a:rect b="b" l="l" r="r" t="t"/>
              <a:pathLst>
                <a:path extrusionOk="0" h="8113" w="3965">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9"/>
            <p:cNvSpPr/>
            <p:nvPr/>
          </p:nvSpPr>
          <p:spPr>
            <a:xfrm>
              <a:off x="5398598" y="875414"/>
              <a:ext cx="1423917" cy="2917931"/>
            </a:xfrm>
            <a:custGeom>
              <a:rect b="b" l="l" r="r" t="t"/>
              <a:pathLst>
                <a:path extrusionOk="0" h="8115" w="396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9"/>
            <p:cNvSpPr/>
            <p:nvPr/>
          </p:nvSpPr>
          <p:spPr>
            <a:xfrm>
              <a:off x="5403272" y="880448"/>
              <a:ext cx="1423917" cy="2917571"/>
            </a:xfrm>
            <a:custGeom>
              <a:rect b="b" l="l" r="r" t="t"/>
              <a:pathLst>
                <a:path extrusionOk="0" h="8114" w="396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9"/>
            <p:cNvSpPr/>
            <p:nvPr/>
          </p:nvSpPr>
          <p:spPr>
            <a:xfrm>
              <a:off x="5407947" y="885122"/>
              <a:ext cx="1424277" cy="2917571"/>
            </a:xfrm>
            <a:custGeom>
              <a:rect b="b" l="l" r="r" t="t"/>
              <a:pathLst>
                <a:path extrusionOk="0" h="8114" w="3961">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9"/>
            <p:cNvSpPr/>
            <p:nvPr/>
          </p:nvSpPr>
          <p:spPr>
            <a:xfrm>
              <a:off x="5411183" y="890156"/>
              <a:ext cx="1425715" cy="2917212"/>
            </a:xfrm>
            <a:custGeom>
              <a:rect b="b" l="l" r="r" t="t"/>
              <a:pathLst>
                <a:path extrusionOk="0" h="8113" w="3965">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9"/>
            <p:cNvSpPr/>
            <p:nvPr/>
          </p:nvSpPr>
          <p:spPr>
            <a:xfrm>
              <a:off x="5416217" y="894471"/>
              <a:ext cx="1425355" cy="2917931"/>
            </a:xfrm>
            <a:custGeom>
              <a:rect b="b" l="l" r="r" t="t"/>
              <a:pathLst>
                <a:path extrusionOk="0" h="8115" w="3964">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9"/>
            <p:cNvSpPr/>
            <p:nvPr/>
          </p:nvSpPr>
          <p:spPr>
            <a:xfrm>
              <a:off x="5420891" y="899505"/>
              <a:ext cx="1425355" cy="2917571"/>
            </a:xfrm>
            <a:custGeom>
              <a:rect b="b" l="l" r="r" t="t"/>
              <a:pathLst>
                <a:path extrusionOk="0" h="8114" w="3964">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9"/>
            <p:cNvSpPr/>
            <p:nvPr/>
          </p:nvSpPr>
          <p:spPr>
            <a:xfrm>
              <a:off x="5425566" y="902741"/>
              <a:ext cx="1423917" cy="2917571"/>
            </a:xfrm>
            <a:custGeom>
              <a:rect b="b" l="l" r="r" t="t"/>
              <a:pathLst>
                <a:path extrusionOk="0" h="8114" w="396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9"/>
            <p:cNvSpPr/>
            <p:nvPr/>
          </p:nvSpPr>
          <p:spPr>
            <a:xfrm>
              <a:off x="5430240" y="907416"/>
              <a:ext cx="1424277" cy="2917571"/>
            </a:xfrm>
            <a:custGeom>
              <a:rect b="b" l="l" r="r" t="t"/>
              <a:pathLst>
                <a:path extrusionOk="0" h="8114" w="3961">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9"/>
            <p:cNvSpPr/>
            <p:nvPr/>
          </p:nvSpPr>
          <p:spPr>
            <a:xfrm>
              <a:off x="5716102" y="872537"/>
              <a:ext cx="1792481" cy="2591799"/>
            </a:xfrm>
            <a:custGeom>
              <a:rect b="b" l="l" r="r" t="t"/>
              <a:pathLst>
                <a:path extrusionOk="0" h="7208" w="4985">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9"/>
            <p:cNvSpPr/>
            <p:nvPr/>
          </p:nvSpPr>
          <p:spPr>
            <a:xfrm>
              <a:off x="5393564" y="3425510"/>
              <a:ext cx="2437559" cy="390136"/>
            </a:xfrm>
            <a:custGeom>
              <a:rect b="b" l="l" r="r" t="t"/>
              <a:pathLst>
                <a:path extrusionOk="0" h="1085" w="6779">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9"/>
            <p:cNvSpPr/>
            <p:nvPr/>
          </p:nvSpPr>
          <p:spPr>
            <a:xfrm>
              <a:off x="6146873" y="1556806"/>
              <a:ext cx="930940" cy="262488"/>
            </a:xfrm>
            <a:custGeom>
              <a:rect b="b" l="l" r="r" t="t"/>
              <a:pathLst>
                <a:path extrusionOk="0" h="730" w="2589">
                  <a:moveTo>
                    <a:pt x="191" y="1"/>
                  </a:moveTo>
                  <a:lnTo>
                    <a:pt x="1" y="729"/>
                  </a:lnTo>
                  <a:lnTo>
                    <a:pt x="2588" y="729"/>
                  </a:lnTo>
                  <a:lnTo>
                    <a:pt x="2397"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9"/>
            <p:cNvSpPr/>
            <p:nvPr/>
          </p:nvSpPr>
          <p:spPr>
            <a:xfrm>
              <a:off x="6021022" y="2037196"/>
              <a:ext cx="1182642" cy="260690"/>
            </a:xfrm>
            <a:custGeom>
              <a:rect b="b" l="l" r="r" t="t"/>
              <a:pathLst>
                <a:path extrusionOk="0" h="725" w="3289">
                  <a:moveTo>
                    <a:pt x="191" y="0"/>
                  </a:moveTo>
                  <a:lnTo>
                    <a:pt x="0" y="725"/>
                  </a:lnTo>
                  <a:lnTo>
                    <a:pt x="3289" y="725"/>
                  </a:lnTo>
                  <a:lnTo>
                    <a:pt x="3098"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9"/>
            <p:cNvSpPr/>
            <p:nvPr/>
          </p:nvSpPr>
          <p:spPr>
            <a:xfrm>
              <a:off x="6611443" y="2193970"/>
              <a:ext cx="887431" cy="1231895"/>
            </a:xfrm>
            <a:custGeom>
              <a:rect b="b" l="l" r="r" t="t"/>
              <a:pathLst>
                <a:path extrusionOk="0" h="3426" w="2468">
                  <a:moveTo>
                    <a:pt x="1572" y="0"/>
                  </a:moveTo>
                  <a:lnTo>
                    <a:pt x="1647" y="289"/>
                  </a:lnTo>
                  <a:lnTo>
                    <a:pt x="1" y="289"/>
                  </a:lnTo>
                  <a:lnTo>
                    <a:pt x="1" y="3426"/>
                  </a:lnTo>
                  <a:lnTo>
                    <a:pt x="2468" y="3426"/>
                  </a:lnTo>
                  <a:lnTo>
                    <a:pt x="1572" y="0"/>
                  </a:lnTo>
                  <a:close/>
                </a:path>
              </a:pathLst>
            </a:cu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9"/>
            <p:cNvSpPr/>
            <p:nvPr/>
          </p:nvSpPr>
          <p:spPr>
            <a:xfrm>
              <a:off x="6611443" y="1818935"/>
              <a:ext cx="523541" cy="218620"/>
            </a:xfrm>
            <a:custGeom>
              <a:rect b="b" l="l" r="r" t="t"/>
              <a:pathLst>
                <a:path extrusionOk="0" h="608" w="1456">
                  <a:moveTo>
                    <a:pt x="1" y="0"/>
                  </a:moveTo>
                  <a:lnTo>
                    <a:pt x="1" y="607"/>
                  </a:lnTo>
                  <a:lnTo>
                    <a:pt x="1456" y="607"/>
                  </a:lnTo>
                  <a:lnTo>
                    <a:pt x="1296" y="0"/>
                  </a:lnTo>
                  <a:close/>
                </a:path>
              </a:pathLst>
            </a:cu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9"/>
            <p:cNvSpPr/>
            <p:nvPr/>
          </p:nvSpPr>
          <p:spPr>
            <a:xfrm>
              <a:off x="6611443" y="872537"/>
              <a:ext cx="426456" cy="791419"/>
            </a:xfrm>
            <a:custGeom>
              <a:rect b="b" l="l" r="r" t="t"/>
              <a:pathLst>
                <a:path extrusionOk="0" h="2201" w="1186">
                  <a:moveTo>
                    <a:pt x="1" y="0"/>
                  </a:moveTo>
                  <a:lnTo>
                    <a:pt x="1" y="1904"/>
                  </a:lnTo>
                  <a:lnTo>
                    <a:pt x="1105" y="1904"/>
                  </a:lnTo>
                  <a:lnTo>
                    <a:pt x="1185" y="2201"/>
                  </a:lnTo>
                  <a:lnTo>
                    <a:pt x="714" y="422"/>
                  </a:lnTo>
                  <a:cubicBezTo>
                    <a:pt x="653" y="173"/>
                    <a:pt x="427" y="0"/>
                    <a:pt x="169" y="0"/>
                  </a:cubicBezTo>
                  <a:close/>
                </a:path>
              </a:pathLst>
            </a:cu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9"/>
            <p:cNvSpPr/>
            <p:nvPr/>
          </p:nvSpPr>
          <p:spPr>
            <a:xfrm>
              <a:off x="6611443" y="3425510"/>
              <a:ext cx="1219678" cy="390136"/>
            </a:xfrm>
            <a:custGeom>
              <a:rect b="b" l="l" r="r" t="t"/>
              <a:pathLst>
                <a:path extrusionOk="0" h="1085" w="3392">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9"/>
            <p:cNvSpPr/>
            <p:nvPr/>
          </p:nvSpPr>
          <p:spPr>
            <a:xfrm>
              <a:off x="6611443" y="1556806"/>
              <a:ext cx="466369" cy="262488"/>
            </a:xfrm>
            <a:custGeom>
              <a:rect b="b" l="l" r="r" t="t"/>
              <a:pathLst>
                <a:path extrusionOk="0" h="730" w="1297">
                  <a:moveTo>
                    <a:pt x="1" y="1"/>
                  </a:moveTo>
                  <a:lnTo>
                    <a:pt x="1" y="729"/>
                  </a:lnTo>
                  <a:lnTo>
                    <a:pt x="1296" y="729"/>
                  </a:lnTo>
                  <a:lnTo>
                    <a:pt x="1185" y="298"/>
                  </a:lnTo>
                  <a:lnTo>
                    <a:pt x="1105" y="1"/>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9"/>
            <p:cNvSpPr/>
            <p:nvPr/>
          </p:nvSpPr>
          <p:spPr>
            <a:xfrm>
              <a:off x="6611443" y="2037196"/>
              <a:ext cx="592220" cy="260690"/>
            </a:xfrm>
            <a:custGeom>
              <a:rect b="b" l="l" r="r" t="t"/>
              <a:pathLst>
                <a:path extrusionOk="0" h="725" w="1647">
                  <a:moveTo>
                    <a:pt x="1" y="0"/>
                  </a:moveTo>
                  <a:lnTo>
                    <a:pt x="1" y="725"/>
                  </a:lnTo>
                  <a:lnTo>
                    <a:pt x="1647" y="725"/>
                  </a:lnTo>
                  <a:lnTo>
                    <a:pt x="1572" y="436"/>
                  </a:lnTo>
                  <a:lnTo>
                    <a:pt x="1456" y="0"/>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0" name="Google Shape;1660;p79"/>
          <p:cNvSpPr txBox="1"/>
          <p:nvPr>
            <p:ph type="ctrTitle"/>
          </p:nvPr>
        </p:nvSpPr>
        <p:spPr>
          <a:xfrm>
            <a:off x="4914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OUTCOME</a:t>
            </a:r>
            <a:endParaRPr/>
          </a:p>
        </p:txBody>
      </p:sp>
      <p:grpSp>
        <p:nvGrpSpPr>
          <p:cNvPr id="1661" name="Google Shape;1661;p79"/>
          <p:cNvGrpSpPr/>
          <p:nvPr/>
        </p:nvGrpSpPr>
        <p:grpSpPr>
          <a:xfrm>
            <a:off x="8150410" y="251124"/>
            <a:ext cx="531468" cy="946124"/>
            <a:chOff x="2390675" y="509525"/>
            <a:chExt cx="2636250" cy="4693075"/>
          </a:xfrm>
        </p:grpSpPr>
        <p:sp>
          <p:nvSpPr>
            <p:cNvPr id="1662" name="Google Shape;1662;p79"/>
            <p:cNvSpPr/>
            <p:nvPr/>
          </p:nvSpPr>
          <p:spPr>
            <a:xfrm>
              <a:off x="2390675" y="1802775"/>
              <a:ext cx="2542025" cy="3399575"/>
            </a:xfrm>
            <a:custGeom>
              <a:rect b="b" l="l" r="r" t="t"/>
              <a:pathLst>
                <a:path extrusionOk="0" h="135983" w="101681">
                  <a:moveTo>
                    <a:pt x="67216" y="1"/>
                  </a:moveTo>
                  <a:cubicBezTo>
                    <a:pt x="66862" y="1"/>
                    <a:pt x="66490" y="103"/>
                    <a:pt x="66055" y="352"/>
                  </a:cubicBezTo>
                  <a:lnTo>
                    <a:pt x="44482" y="12915"/>
                  </a:lnTo>
                  <a:cubicBezTo>
                    <a:pt x="42652" y="13969"/>
                    <a:pt x="41178" y="16808"/>
                    <a:pt x="41178" y="19243"/>
                  </a:cubicBezTo>
                  <a:lnTo>
                    <a:pt x="41178" y="42352"/>
                  </a:lnTo>
                  <a:lnTo>
                    <a:pt x="23947" y="52293"/>
                  </a:lnTo>
                  <a:cubicBezTo>
                    <a:pt x="22117" y="53348"/>
                    <a:pt x="20644" y="56186"/>
                    <a:pt x="20644" y="58621"/>
                  </a:cubicBezTo>
                  <a:lnTo>
                    <a:pt x="20644" y="81731"/>
                  </a:lnTo>
                  <a:lnTo>
                    <a:pt x="3304" y="91734"/>
                  </a:lnTo>
                  <a:cubicBezTo>
                    <a:pt x="1474" y="92789"/>
                    <a:pt x="0" y="95627"/>
                    <a:pt x="0" y="98062"/>
                  </a:cubicBezTo>
                  <a:lnTo>
                    <a:pt x="0" y="116751"/>
                  </a:lnTo>
                  <a:cubicBezTo>
                    <a:pt x="0" y="117821"/>
                    <a:pt x="295" y="118628"/>
                    <a:pt x="776" y="119109"/>
                  </a:cubicBezTo>
                  <a:lnTo>
                    <a:pt x="33361" y="135704"/>
                  </a:lnTo>
                  <a:cubicBezTo>
                    <a:pt x="33638" y="135886"/>
                    <a:pt x="33959" y="135983"/>
                    <a:pt x="34311" y="135983"/>
                  </a:cubicBezTo>
                  <a:cubicBezTo>
                    <a:pt x="34710" y="135983"/>
                    <a:pt x="35149" y="135859"/>
                    <a:pt x="35610" y="135595"/>
                  </a:cubicBezTo>
                  <a:lnTo>
                    <a:pt x="96190" y="100497"/>
                  </a:lnTo>
                  <a:cubicBezTo>
                    <a:pt x="99230" y="98760"/>
                    <a:pt x="101681" y="94076"/>
                    <a:pt x="101681" y="90028"/>
                  </a:cubicBezTo>
                  <a:lnTo>
                    <a:pt x="101681" y="19196"/>
                  </a:lnTo>
                  <a:cubicBezTo>
                    <a:pt x="101681" y="17800"/>
                    <a:pt x="101200" y="16854"/>
                    <a:pt x="100440" y="16482"/>
                  </a:cubicBezTo>
                  <a:lnTo>
                    <a:pt x="68459" y="352"/>
                  </a:lnTo>
                  <a:cubicBezTo>
                    <a:pt x="68023" y="142"/>
                    <a:pt x="67632" y="1"/>
                    <a:pt x="67216" y="1"/>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9"/>
            <p:cNvSpPr/>
            <p:nvPr/>
          </p:nvSpPr>
          <p:spPr>
            <a:xfrm>
              <a:off x="3198325" y="2210150"/>
              <a:ext cx="1734375" cy="2992450"/>
            </a:xfrm>
            <a:custGeom>
              <a:rect b="b" l="l" r="r" t="t"/>
              <a:pathLst>
                <a:path extrusionOk="0" h="119698" w="69375">
                  <a:moveTo>
                    <a:pt x="67390" y="0"/>
                  </a:moveTo>
                  <a:cubicBezTo>
                    <a:pt x="66986" y="0"/>
                    <a:pt x="66541" y="130"/>
                    <a:pt x="66071" y="404"/>
                  </a:cubicBezTo>
                  <a:lnTo>
                    <a:pt x="44482" y="12967"/>
                  </a:lnTo>
                  <a:cubicBezTo>
                    <a:pt x="42652" y="14021"/>
                    <a:pt x="41163" y="16860"/>
                    <a:pt x="41163" y="19295"/>
                  </a:cubicBezTo>
                  <a:lnTo>
                    <a:pt x="41163" y="42404"/>
                  </a:lnTo>
                  <a:lnTo>
                    <a:pt x="23947" y="52346"/>
                  </a:lnTo>
                  <a:cubicBezTo>
                    <a:pt x="22117" y="53400"/>
                    <a:pt x="20628" y="56239"/>
                    <a:pt x="20628" y="58674"/>
                  </a:cubicBezTo>
                  <a:lnTo>
                    <a:pt x="20628" y="81783"/>
                  </a:lnTo>
                  <a:lnTo>
                    <a:pt x="3304" y="91786"/>
                  </a:lnTo>
                  <a:cubicBezTo>
                    <a:pt x="1474" y="92841"/>
                    <a:pt x="1" y="95664"/>
                    <a:pt x="1" y="98114"/>
                  </a:cubicBezTo>
                  <a:lnTo>
                    <a:pt x="1" y="116803"/>
                  </a:lnTo>
                  <a:cubicBezTo>
                    <a:pt x="1" y="118616"/>
                    <a:pt x="826" y="119698"/>
                    <a:pt x="2002" y="119698"/>
                  </a:cubicBezTo>
                  <a:cubicBezTo>
                    <a:pt x="2406" y="119698"/>
                    <a:pt x="2852" y="119570"/>
                    <a:pt x="3320" y="119300"/>
                  </a:cubicBezTo>
                  <a:lnTo>
                    <a:pt x="63900" y="84202"/>
                  </a:lnTo>
                  <a:cubicBezTo>
                    <a:pt x="66924" y="82465"/>
                    <a:pt x="69375" y="77781"/>
                    <a:pt x="69375" y="73733"/>
                  </a:cubicBezTo>
                  <a:lnTo>
                    <a:pt x="69375" y="2901"/>
                  </a:lnTo>
                  <a:cubicBezTo>
                    <a:pt x="69375" y="1090"/>
                    <a:pt x="68560" y="0"/>
                    <a:pt x="67390" y="0"/>
                  </a:cubicBezTo>
                  <a:close/>
                </a:path>
              </a:pathLst>
            </a:custGeom>
            <a:solidFill>
              <a:srgbClr val="B2D2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9"/>
            <p:cNvSpPr/>
            <p:nvPr/>
          </p:nvSpPr>
          <p:spPr>
            <a:xfrm>
              <a:off x="2390675" y="3846025"/>
              <a:ext cx="1323375" cy="817000"/>
            </a:xfrm>
            <a:custGeom>
              <a:rect b="b" l="l" r="r" t="t"/>
              <a:pathLst>
                <a:path extrusionOk="0" h="32680" w="52935">
                  <a:moveTo>
                    <a:pt x="20644" y="1"/>
                  </a:moveTo>
                  <a:lnTo>
                    <a:pt x="3304" y="10004"/>
                  </a:lnTo>
                  <a:cubicBezTo>
                    <a:pt x="1474" y="11059"/>
                    <a:pt x="0" y="13897"/>
                    <a:pt x="0" y="16332"/>
                  </a:cubicBezTo>
                  <a:lnTo>
                    <a:pt x="32307" y="32679"/>
                  </a:lnTo>
                  <a:cubicBezTo>
                    <a:pt x="32307" y="30229"/>
                    <a:pt x="33780" y="27406"/>
                    <a:pt x="35610" y="26351"/>
                  </a:cubicBezTo>
                  <a:lnTo>
                    <a:pt x="52934" y="16348"/>
                  </a:lnTo>
                  <a:lnTo>
                    <a:pt x="20644" y="1"/>
                  </a:ln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9"/>
            <p:cNvSpPr/>
            <p:nvPr/>
          </p:nvSpPr>
          <p:spPr>
            <a:xfrm>
              <a:off x="2906750" y="2861550"/>
              <a:ext cx="1320650" cy="815050"/>
            </a:xfrm>
            <a:custGeom>
              <a:rect b="b" l="l" r="r" t="t"/>
              <a:pathLst>
                <a:path extrusionOk="0" h="32602" w="52826">
                  <a:moveTo>
                    <a:pt x="20535" y="1"/>
                  </a:moveTo>
                  <a:lnTo>
                    <a:pt x="3304" y="9942"/>
                  </a:lnTo>
                  <a:cubicBezTo>
                    <a:pt x="1474" y="10997"/>
                    <a:pt x="1" y="13835"/>
                    <a:pt x="1" y="16270"/>
                  </a:cubicBezTo>
                  <a:lnTo>
                    <a:pt x="32307" y="32602"/>
                  </a:lnTo>
                  <a:cubicBezTo>
                    <a:pt x="32291" y="30167"/>
                    <a:pt x="33780" y="27344"/>
                    <a:pt x="35610" y="26290"/>
                  </a:cubicBezTo>
                  <a:lnTo>
                    <a:pt x="52826" y="16348"/>
                  </a:lnTo>
                  <a:lnTo>
                    <a:pt x="20535" y="1"/>
                  </a:ln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9"/>
            <p:cNvSpPr/>
            <p:nvPr/>
          </p:nvSpPr>
          <p:spPr>
            <a:xfrm>
              <a:off x="3419725" y="1802400"/>
              <a:ext cx="1481975" cy="889750"/>
            </a:xfrm>
            <a:custGeom>
              <a:rect b="b" l="l" r="r" t="t"/>
              <a:pathLst>
                <a:path extrusionOk="0" h="35590" w="59279">
                  <a:moveTo>
                    <a:pt x="26054" y="0"/>
                  </a:moveTo>
                  <a:cubicBezTo>
                    <a:pt x="25700" y="0"/>
                    <a:pt x="25328" y="102"/>
                    <a:pt x="24893" y="351"/>
                  </a:cubicBezTo>
                  <a:lnTo>
                    <a:pt x="3320" y="12930"/>
                  </a:lnTo>
                  <a:cubicBezTo>
                    <a:pt x="1490" y="13984"/>
                    <a:pt x="1" y="16807"/>
                    <a:pt x="1" y="19258"/>
                  </a:cubicBezTo>
                  <a:lnTo>
                    <a:pt x="32307" y="35589"/>
                  </a:lnTo>
                  <a:cubicBezTo>
                    <a:pt x="32307" y="33154"/>
                    <a:pt x="33796" y="30331"/>
                    <a:pt x="35626" y="29277"/>
                  </a:cubicBezTo>
                  <a:lnTo>
                    <a:pt x="57200" y="16714"/>
                  </a:lnTo>
                  <a:cubicBezTo>
                    <a:pt x="57670" y="16437"/>
                    <a:pt x="58113" y="16309"/>
                    <a:pt x="58516" y="16309"/>
                  </a:cubicBezTo>
                  <a:cubicBezTo>
                    <a:pt x="58790" y="16309"/>
                    <a:pt x="59046" y="16368"/>
                    <a:pt x="59278" y="16481"/>
                  </a:cubicBezTo>
                  <a:lnTo>
                    <a:pt x="27297" y="351"/>
                  </a:lnTo>
                  <a:cubicBezTo>
                    <a:pt x="26861" y="142"/>
                    <a:pt x="26470" y="0"/>
                    <a:pt x="26054" y="0"/>
                  </a:cubicBezTo>
                  <a:close/>
                </a:path>
              </a:pathLst>
            </a:custGeom>
            <a:solidFill>
              <a:srgbClr val="79B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9"/>
            <p:cNvSpPr/>
            <p:nvPr/>
          </p:nvSpPr>
          <p:spPr>
            <a:xfrm>
              <a:off x="4160700" y="509525"/>
              <a:ext cx="866225" cy="1252050"/>
            </a:xfrm>
            <a:custGeom>
              <a:rect b="b" l="l" r="r" t="t"/>
              <a:pathLst>
                <a:path extrusionOk="0" h="50082" w="34649">
                  <a:moveTo>
                    <a:pt x="34649" y="1"/>
                  </a:moveTo>
                  <a:lnTo>
                    <a:pt x="0" y="20008"/>
                  </a:lnTo>
                  <a:lnTo>
                    <a:pt x="0" y="50081"/>
                  </a:lnTo>
                  <a:lnTo>
                    <a:pt x="34649" y="30089"/>
                  </a:lnTo>
                  <a:lnTo>
                    <a:pt x="27747" y="19031"/>
                  </a:lnTo>
                  <a:lnTo>
                    <a:pt x="34649"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9"/>
            <p:cNvSpPr/>
            <p:nvPr/>
          </p:nvSpPr>
          <p:spPr>
            <a:xfrm>
              <a:off x="4107200" y="951175"/>
              <a:ext cx="107425" cy="1350125"/>
            </a:xfrm>
            <a:custGeom>
              <a:rect b="b" l="l" r="r" t="t"/>
              <a:pathLst>
                <a:path extrusionOk="0" h="54005" w="4297">
                  <a:moveTo>
                    <a:pt x="2140" y="0"/>
                  </a:moveTo>
                  <a:cubicBezTo>
                    <a:pt x="962" y="0"/>
                    <a:pt x="0" y="962"/>
                    <a:pt x="0" y="2140"/>
                  </a:cubicBezTo>
                  <a:lnTo>
                    <a:pt x="0" y="51864"/>
                  </a:lnTo>
                  <a:cubicBezTo>
                    <a:pt x="0" y="53043"/>
                    <a:pt x="962" y="54005"/>
                    <a:pt x="2140" y="54005"/>
                  </a:cubicBezTo>
                  <a:cubicBezTo>
                    <a:pt x="3335" y="54005"/>
                    <a:pt x="4296" y="53043"/>
                    <a:pt x="4296" y="51864"/>
                  </a:cubicBezTo>
                  <a:lnTo>
                    <a:pt x="4296" y="2140"/>
                  </a:lnTo>
                  <a:cubicBezTo>
                    <a:pt x="4296" y="962"/>
                    <a:pt x="3335" y="0"/>
                    <a:pt x="2140" y="0"/>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80"/>
          <p:cNvSpPr txBox="1"/>
          <p:nvPr>
            <p:ph type="ctrTitle"/>
          </p:nvPr>
        </p:nvSpPr>
        <p:spPr>
          <a:xfrm>
            <a:off x="4914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674" name="Google Shape;1674;p80"/>
          <p:cNvSpPr txBox="1"/>
          <p:nvPr>
            <p:ph idx="1" type="body"/>
          </p:nvPr>
        </p:nvSpPr>
        <p:spPr>
          <a:xfrm>
            <a:off x="265025" y="1151105"/>
            <a:ext cx="8781600" cy="40215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Char char="●"/>
            </a:pPr>
            <a:r>
              <a:rPr lang="en" sz="800">
                <a:latin typeface="Montserrat"/>
                <a:ea typeface="Montserrat"/>
                <a:cs typeface="Montserrat"/>
                <a:sym typeface="Montserrat"/>
              </a:rPr>
              <a:t>Graphics, images from </a:t>
            </a:r>
            <a:r>
              <a:rPr lang="en" sz="800">
                <a:highlight>
                  <a:schemeClr val="accent5"/>
                </a:highlight>
                <a:latin typeface="Montserrat"/>
                <a:ea typeface="Montserrat"/>
                <a:cs typeface="Montserrat"/>
                <a:sym typeface="Montserrat"/>
              </a:rPr>
              <a:t>flaticon.com</a:t>
            </a:r>
            <a:r>
              <a:rPr lang="en" sz="800">
                <a:latin typeface="Montserrat"/>
                <a:ea typeface="Montserrat"/>
                <a:cs typeface="Montserrat"/>
                <a:sym typeface="Montserrat"/>
              </a:rPr>
              <a:t>, </a:t>
            </a:r>
            <a:r>
              <a:rPr lang="en" sz="800">
                <a:highlight>
                  <a:schemeClr val="accent5"/>
                </a:highlight>
                <a:latin typeface="Montserrat"/>
                <a:ea typeface="Montserrat"/>
                <a:cs typeface="Montserrat"/>
                <a:sym typeface="Montserrat"/>
              </a:rPr>
              <a:t>freepik.com</a:t>
            </a:r>
            <a:r>
              <a:rPr lang="en" sz="800">
                <a:latin typeface="Montserrat"/>
                <a:ea typeface="Montserrat"/>
                <a:cs typeface="Montserrat"/>
                <a:sym typeface="Montserrat"/>
              </a:rPr>
              <a:t> and </a:t>
            </a:r>
            <a:r>
              <a:rPr lang="en" sz="800">
                <a:highlight>
                  <a:schemeClr val="accent5"/>
                </a:highlight>
                <a:latin typeface="Montserrat"/>
                <a:ea typeface="Montserrat"/>
                <a:cs typeface="Montserrat"/>
                <a:sym typeface="Montserrat"/>
              </a:rPr>
              <a:t>slidesgo.com</a:t>
            </a:r>
            <a:endParaRPr sz="800">
              <a:highlight>
                <a:schemeClr val="accent5"/>
              </a:highlight>
              <a:latin typeface="Montserrat"/>
              <a:ea typeface="Montserrat"/>
              <a:cs typeface="Montserrat"/>
              <a:sym typeface="Montserrat"/>
            </a:endParaRPr>
          </a:p>
          <a:p>
            <a:pPr indent="-279400" lvl="0" marL="457200" rtl="0" algn="l">
              <a:spcBef>
                <a:spcPts val="0"/>
              </a:spcBef>
              <a:spcAft>
                <a:spcPts val="0"/>
              </a:spcAft>
              <a:buSzPts val="800"/>
              <a:buChar char="●"/>
            </a:pPr>
            <a:r>
              <a:rPr lang="en" sz="800">
                <a:latin typeface="Montserrat"/>
                <a:ea typeface="Montserrat"/>
                <a:cs typeface="Montserrat"/>
                <a:sym typeface="Montserrat"/>
              </a:rPr>
              <a:t>[DC1] DataMall API User Guide &amp; Documentation. </a:t>
            </a:r>
            <a:r>
              <a:rPr lang="en" sz="800" u="sng">
                <a:solidFill>
                  <a:schemeClr val="accent5"/>
                </a:solidFill>
                <a:latin typeface="Montserrat"/>
                <a:ea typeface="Montserrat"/>
                <a:cs typeface="Montserrat"/>
                <a:sym typeface="Montserrat"/>
                <a:hlinkClick r:id="rId3">
                  <a:extLst>
                    <a:ext uri="{A12FA001-AC4F-418D-AE19-62706E023703}">
                      <ahyp:hlinkClr val="tx"/>
                    </a:ext>
                  </a:extLst>
                </a:hlinkClick>
              </a:rPr>
              <a:t>https://datamall.lta.gov.sg/content/dam/datamall/datasets/LTA_DataMall_API_User_Guide.pd</a:t>
            </a:r>
            <a:r>
              <a:rPr lang="en" sz="800">
                <a:solidFill>
                  <a:schemeClr val="accent5"/>
                </a:solidFill>
                <a:latin typeface="Montserrat"/>
                <a:ea typeface="Montserrat"/>
                <a:cs typeface="Montserrat"/>
                <a:sym typeface="Montserrat"/>
              </a:rPr>
              <a:t>f</a:t>
            </a:r>
            <a:endParaRPr sz="800">
              <a:solidFill>
                <a:schemeClr val="accent5"/>
              </a:solidFill>
              <a:latin typeface="Montserrat"/>
              <a:ea typeface="Montserrat"/>
              <a:cs typeface="Montserrat"/>
              <a:sym typeface="Montserrat"/>
            </a:endParaRPr>
          </a:p>
          <a:p>
            <a:pPr indent="-279400" lvl="0" marL="457200" rtl="0" algn="l">
              <a:spcBef>
                <a:spcPts val="0"/>
              </a:spcBef>
              <a:spcAft>
                <a:spcPts val="0"/>
              </a:spcAft>
              <a:buSzPts val="800"/>
              <a:buChar char="●"/>
            </a:pPr>
            <a:r>
              <a:rPr lang="en" sz="800">
                <a:latin typeface="Montserrat"/>
                <a:ea typeface="Montserrat"/>
                <a:cs typeface="Montserrat"/>
                <a:sym typeface="Montserrat"/>
              </a:rPr>
              <a:t>[DC2] Dealing with categorical variables </a:t>
            </a:r>
            <a:r>
              <a:rPr lang="en" sz="800" u="sng">
                <a:solidFill>
                  <a:schemeClr val="accent5"/>
                </a:solidFill>
                <a:latin typeface="Montserrat"/>
                <a:ea typeface="Montserrat"/>
                <a:cs typeface="Montserrat"/>
                <a:sym typeface="Montserrat"/>
                <a:hlinkClick r:id="rId4">
                  <a:extLst>
                    <a:ext uri="{A12FA001-AC4F-418D-AE19-62706E023703}">
                      <ahyp:hlinkClr val="tx"/>
                    </a:ext>
                  </a:extLst>
                </a:hlinkClick>
              </a:rPr>
              <a:t>https://www.analyticsvidhya.com/blog/2015/11/easy-methods-deal-categorical-variables-predictive-modeling/</a:t>
            </a:r>
            <a:endParaRPr sz="800">
              <a:solidFill>
                <a:schemeClr val="accent5"/>
              </a:solidFill>
              <a:latin typeface="Montserrat"/>
              <a:ea typeface="Montserrat"/>
              <a:cs typeface="Montserrat"/>
              <a:sym typeface="Montserrat"/>
            </a:endParaRPr>
          </a:p>
          <a:p>
            <a:pPr indent="-279400" lvl="0" marL="457200" rtl="0" algn="l">
              <a:spcBef>
                <a:spcPts val="0"/>
              </a:spcBef>
              <a:spcAft>
                <a:spcPts val="0"/>
              </a:spcAft>
              <a:buSzPts val="800"/>
              <a:buChar char="●"/>
            </a:pPr>
            <a:r>
              <a:rPr lang="en" sz="800">
                <a:latin typeface="Montserrat"/>
                <a:ea typeface="Montserrat"/>
                <a:cs typeface="Montserrat"/>
                <a:sym typeface="Montserrat"/>
              </a:rPr>
              <a:t>[DC3] Turn row duplicates into column headers </a:t>
            </a:r>
            <a:r>
              <a:rPr lang="en" sz="800" u="sng">
                <a:solidFill>
                  <a:schemeClr val="accent5"/>
                </a:solidFill>
                <a:latin typeface="Montserrat"/>
                <a:ea typeface="Montserrat"/>
                <a:cs typeface="Montserrat"/>
                <a:sym typeface="Montserrat"/>
                <a:hlinkClick r:id="rId5">
                  <a:extLst>
                    <a:ext uri="{A12FA001-AC4F-418D-AE19-62706E023703}">
                      <ahyp:hlinkClr val="tx"/>
                    </a:ext>
                  </a:extLst>
                </a:hlinkClick>
              </a:rPr>
              <a:t>https://stackoverflow.com/questions/65399747/turn-rows-duplicates-into-columns-headers</a:t>
            </a:r>
            <a:endParaRPr sz="800">
              <a:solidFill>
                <a:schemeClr val="accent5"/>
              </a:solidFill>
              <a:latin typeface="Montserrat"/>
              <a:ea typeface="Montserrat"/>
              <a:cs typeface="Montserrat"/>
              <a:sym typeface="Montserrat"/>
            </a:endParaRPr>
          </a:p>
          <a:p>
            <a:pPr indent="-279400" lvl="0" marL="457200" rtl="0" algn="l">
              <a:spcBef>
                <a:spcPts val="0"/>
              </a:spcBef>
              <a:spcAft>
                <a:spcPts val="0"/>
              </a:spcAft>
              <a:buSzPts val="800"/>
              <a:buChar char="●"/>
            </a:pPr>
            <a:r>
              <a:rPr lang="en" sz="800">
                <a:latin typeface="Montserrat"/>
                <a:ea typeface="Montserrat"/>
                <a:cs typeface="Montserrat"/>
                <a:sym typeface="Montserrat"/>
              </a:rPr>
              <a:t>[DC4] Merging and joining dataframes </a:t>
            </a:r>
            <a:r>
              <a:rPr lang="en" sz="800" u="sng">
                <a:solidFill>
                  <a:schemeClr val="accent5"/>
                </a:solidFill>
                <a:latin typeface="Montserrat"/>
                <a:ea typeface="Montserrat"/>
                <a:cs typeface="Montserrat"/>
                <a:sym typeface="Montserrat"/>
                <a:hlinkClick r:id="rId6">
                  <a:extLst>
                    <a:ext uri="{A12FA001-AC4F-418D-AE19-62706E023703}">
                      <ahyp:hlinkClr val="tx"/>
                    </a:ext>
                  </a:extLst>
                </a:hlinkClick>
              </a:rPr>
              <a:t>https://www.shanelynn.ie/merge-join-dataframes-python-pandas-index-1/</a:t>
            </a:r>
            <a:endParaRPr sz="800">
              <a:solidFill>
                <a:schemeClr val="accent5"/>
              </a:solidFill>
              <a:latin typeface="Montserrat"/>
              <a:ea typeface="Montserrat"/>
              <a:cs typeface="Montserrat"/>
              <a:sym typeface="Montserrat"/>
            </a:endParaRPr>
          </a:p>
          <a:p>
            <a:pPr indent="-279400" lvl="0" marL="457200" rtl="0" algn="l">
              <a:spcBef>
                <a:spcPts val="0"/>
              </a:spcBef>
              <a:spcAft>
                <a:spcPts val="0"/>
              </a:spcAft>
              <a:buSzPts val="800"/>
              <a:buChar char="●"/>
            </a:pPr>
            <a:r>
              <a:rPr lang="en" sz="800">
                <a:latin typeface="Montserrat"/>
                <a:ea typeface="Montserrat"/>
                <a:cs typeface="Montserrat"/>
                <a:sym typeface="Montserrat"/>
              </a:rPr>
              <a:t>[DC5] Confounding variables </a:t>
            </a:r>
            <a:r>
              <a:rPr lang="en" sz="800" u="sng">
                <a:solidFill>
                  <a:schemeClr val="accent5"/>
                </a:solidFill>
                <a:latin typeface="Montserrat"/>
                <a:ea typeface="Montserrat"/>
                <a:cs typeface="Montserrat"/>
                <a:sym typeface="Montserrat"/>
                <a:hlinkClick r:id="rId7">
                  <a:extLst>
                    <a:ext uri="{A12FA001-AC4F-418D-AE19-62706E023703}">
                      <ahyp:hlinkClr val="tx"/>
                    </a:ext>
                  </a:extLst>
                </a:hlinkClick>
              </a:rPr>
              <a:t>https://www.scribbr.com/methodology/confounding-variables/</a:t>
            </a:r>
            <a:endParaRPr sz="800">
              <a:solidFill>
                <a:schemeClr val="accent5"/>
              </a:solidFill>
              <a:latin typeface="Montserrat"/>
              <a:ea typeface="Montserrat"/>
              <a:cs typeface="Montserrat"/>
              <a:sym typeface="Montserrat"/>
            </a:endParaRPr>
          </a:p>
          <a:p>
            <a:pPr indent="-279400" lvl="0" marL="457200" rtl="0" algn="l">
              <a:spcBef>
                <a:spcPts val="0"/>
              </a:spcBef>
              <a:spcAft>
                <a:spcPts val="0"/>
              </a:spcAft>
              <a:buSzPts val="800"/>
              <a:buChar char="●"/>
            </a:pPr>
            <a:r>
              <a:rPr lang="en" sz="800">
                <a:latin typeface="Montserrat"/>
                <a:ea typeface="Montserrat"/>
                <a:cs typeface="Montserrat"/>
                <a:sym typeface="Montserrat"/>
              </a:rPr>
              <a:t>[DC6] Collinearity in regression </a:t>
            </a:r>
            <a:r>
              <a:rPr lang="en" sz="800" u="sng">
                <a:solidFill>
                  <a:schemeClr val="accent5"/>
                </a:solidFill>
                <a:latin typeface="Montserrat"/>
                <a:ea typeface="Montserrat"/>
                <a:cs typeface="Montserrat"/>
                <a:sym typeface="Montserrat"/>
                <a:hlinkClick r:id="rId8">
                  <a:extLst>
                    <a:ext uri="{A12FA001-AC4F-418D-AE19-62706E023703}">
                      <ahyp:hlinkClr val="tx"/>
                    </a:ext>
                  </a:extLst>
                </a:hlinkClick>
              </a:rPr>
              <a:t>https://www.algosome.com/articles/dummy-variable-trap-regression.html</a:t>
            </a:r>
            <a:endParaRPr sz="800">
              <a:solidFill>
                <a:schemeClr val="accent5"/>
              </a:solidFill>
              <a:latin typeface="Montserrat"/>
              <a:ea typeface="Montserrat"/>
              <a:cs typeface="Montserrat"/>
              <a:sym typeface="Montserrat"/>
            </a:endParaRPr>
          </a:p>
          <a:p>
            <a:pPr indent="-279400" lvl="0" marL="457200" rtl="0" algn="l">
              <a:spcBef>
                <a:spcPts val="0"/>
              </a:spcBef>
              <a:spcAft>
                <a:spcPts val="0"/>
              </a:spcAft>
              <a:buSzPts val="800"/>
              <a:buChar char="●"/>
            </a:pPr>
            <a:r>
              <a:rPr lang="en" sz="800">
                <a:latin typeface="Montserrat"/>
                <a:ea typeface="Montserrat"/>
                <a:cs typeface="Montserrat"/>
                <a:sym typeface="Montserrat"/>
              </a:rPr>
              <a:t>[DC7] .multiindex </a:t>
            </a:r>
            <a:r>
              <a:rPr lang="en" sz="800" u="sng">
                <a:solidFill>
                  <a:schemeClr val="accent5"/>
                </a:solidFill>
                <a:latin typeface="Montserrat"/>
                <a:ea typeface="Montserrat"/>
                <a:cs typeface="Montserrat"/>
                <a:sym typeface="Montserrat"/>
                <a:hlinkClick r:id="rId9">
                  <a:extLst>
                    <a:ext uri="{A12FA001-AC4F-418D-AE19-62706E023703}">
                      <ahyp:hlinkClr val="tx"/>
                    </a:ext>
                  </a:extLst>
                </a:hlinkClick>
              </a:rPr>
              <a:t>https://pandas.pydata.org/pandas-docs/stable/reference/api/pandas.MultiIndex.html</a:t>
            </a:r>
            <a:endParaRPr sz="800">
              <a:solidFill>
                <a:schemeClr val="accent5"/>
              </a:solidFill>
              <a:latin typeface="Montserrat"/>
              <a:ea typeface="Montserrat"/>
              <a:cs typeface="Montserrat"/>
              <a:sym typeface="Montserrat"/>
            </a:endParaRPr>
          </a:p>
          <a:p>
            <a:pPr indent="-279400" lvl="0" marL="457200" rtl="0" algn="l">
              <a:spcBef>
                <a:spcPts val="0"/>
              </a:spcBef>
              <a:spcAft>
                <a:spcPts val="0"/>
              </a:spcAft>
              <a:buSzPts val="800"/>
              <a:buChar char="●"/>
            </a:pPr>
            <a:r>
              <a:rPr lang="en" sz="800">
                <a:latin typeface="Montserrat"/>
                <a:ea typeface="Montserrat"/>
                <a:cs typeface="Montserrat"/>
                <a:sym typeface="Montserrat"/>
              </a:rPr>
              <a:t>[DC8] Adding new column </a:t>
            </a:r>
            <a:r>
              <a:rPr lang="en" sz="800" u="sng">
                <a:solidFill>
                  <a:schemeClr val="accent5"/>
                </a:solidFill>
                <a:latin typeface="Montserrat"/>
                <a:ea typeface="Montserrat"/>
                <a:cs typeface="Montserrat"/>
                <a:sym typeface="Montserrat"/>
                <a:hlinkClick r:id="rId10">
                  <a:extLst>
                    <a:ext uri="{A12FA001-AC4F-418D-AE19-62706E023703}">
                      <ahyp:hlinkClr val="tx"/>
                    </a:ext>
                  </a:extLst>
                </a:hlinkClick>
              </a:rPr>
              <a:t>https://www.geeksforgeeks.org/adding-new-column-to-existing-dataframe-in-pandas/</a:t>
            </a:r>
            <a:endParaRPr sz="800">
              <a:solidFill>
                <a:schemeClr val="accent5"/>
              </a:solidFill>
              <a:latin typeface="Montserrat"/>
              <a:ea typeface="Montserrat"/>
              <a:cs typeface="Montserrat"/>
              <a:sym typeface="Montserrat"/>
            </a:endParaRPr>
          </a:p>
          <a:p>
            <a:pPr indent="-279400" lvl="0" marL="457200" rtl="0" algn="l">
              <a:spcBef>
                <a:spcPts val="0"/>
              </a:spcBef>
              <a:spcAft>
                <a:spcPts val="0"/>
              </a:spcAft>
              <a:buSzPts val="800"/>
              <a:buFont typeface="Montserrat Light"/>
              <a:buChar char="●"/>
            </a:pPr>
            <a:r>
              <a:rPr lang="en" sz="800">
                <a:latin typeface="Montserrat Light"/>
                <a:ea typeface="Montserrat Light"/>
                <a:cs typeface="Montserrat Light"/>
                <a:sym typeface="Montserrat Light"/>
              </a:rPr>
              <a:t>[DC9] .loc </a:t>
            </a:r>
            <a:r>
              <a:rPr lang="en" sz="800" u="sng">
                <a:solidFill>
                  <a:schemeClr val="accent5"/>
                </a:solidFill>
                <a:latin typeface="Montserrat Light"/>
                <a:ea typeface="Montserrat Light"/>
                <a:cs typeface="Montserrat Light"/>
                <a:sym typeface="Montserrat Light"/>
                <a:hlinkClick r:id="rId11">
                  <a:extLst>
                    <a:ext uri="{A12FA001-AC4F-418D-AE19-62706E023703}">
                      <ahyp:hlinkClr val="tx"/>
                    </a:ext>
                  </a:extLst>
                </a:hlinkClick>
              </a:rPr>
              <a:t>https://pandas.pydata.org/docs/reference/api/pandas.DataFrame.loc.html</a:t>
            </a:r>
            <a:endParaRPr sz="800">
              <a:solidFill>
                <a:schemeClr val="accent5"/>
              </a:solidFill>
              <a:latin typeface="Montserrat"/>
              <a:ea typeface="Montserrat"/>
              <a:cs typeface="Montserrat"/>
              <a:sym typeface="Montserrat"/>
            </a:endParaRPr>
          </a:p>
          <a:p>
            <a:pPr indent="-279400" lvl="0" marL="457200" rtl="0" algn="l">
              <a:spcBef>
                <a:spcPts val="0"/>
              </a:spcBef>
              <a:spcAft>
                <a:spcPts val="0"/>
              </a:spcAft>
              <a:buSzPts val="800"/>
              <a:buChar char="●"/>
            </a:pPr>
            <a:r>
              <a:rPr lang="en" sz="800">
                <a:latin typeface="Montserrat"/>
                <a:ea typeface="Montserrat"/>
                <a:cs typeface="Montserrat"/>
                <a:sym typeface="Montserrat"/>
              </a:rPr>
              <a:t>[DC10] Flattening hierarchical indexes </a:t>
            </a:r>
            <a:r>
              <a:rPr lang="en" sz="800" u="sng">
                <a:solidFill>
                  <a:schemeClr val="accent5"/>
                </a:solidFill>
                <a:latin typeface="Montserrat"/>
                <a:ea typeface="Montserrat"/>
                <a:cs typeface="Montserrat"/>
                <a:sym typeface="Montserrat"/>
                <a:hlinkClick r:id="rId12">
                  <a:extLst>
                    <a:ext uri="{A12FA001-AC4F-418D-AE19-62706E023703}">
                      <ahyp:hlinkClr val="tx"/>
                    </a:ext>
                  </a:extLst>
                </a:hlinkClick>
              </a:rPr>
              <a:t>https://stackoverflow.com/questions/14507794/pandas-how-to-flatten-a-hierarchical-index-in-columns</a:t>
            </a:r>
            <a:endParaRPr sz="800">
              <a:solidFill>
                <a:schemeClr val="accent5"/>
              </a:solidFill>
              <a:latin typeface="Montserrat"/>
              <a:ea typeface="Montserrat"/>
              <a:cs typeface="Montserrat"/>
              <a:sym typeface="Montserrat"/>
            </a:endParaRPr>
          </a:p>
          <a:p>
            <a:pPr indent="-279400" lvl="0" marL="457200" rtl="0" algn="l">
              <a:spcBef>
                <a:spcPts val="0"/>
              </a:spcBef>
              <a:spcAft>
                <a:spcPts val="0"/>
              </a:spcAft>
              <a:buSzPts val="800"/>
              <a:buChar char="●"/>
            </a:pPr>
            <a:r>
              <a:rPr lang="en" sz="800">
                <a:latin typeface="Montserrat"/>
                <a:ea typeface="Montserrat"/>
                <a:cs typeface="Montserrat"/>
                <a:sym typeface="Montserrat"/>
              </a:rPr>
              <a:t>[DC11]</a:t>
            </a:r>
            <a:r>
              <a:rPr lang="en" sz="800">
                <a:latin typeface="Montserrat"/>
                <a:ea typeface="Montserrat"/>
                <a:cs typeface="Montserrat"/>
                <a:sym typeface="Montserrat"/>
              </a:rPr>
              <a:t> Panda’s .concat </a:t>
            </a:r>
            <a:r>
              <a:rPr lang="en" sz="800" u="sng">
                <a:solidFill>
                  <a:schemeClr val="accent5"/>
                </a:solidFill>
                <a:latin typeface="Montserrat"/>
                <a:ea typeface="Montserrat"/>
                <a:cs typeface="Montserrat"/>
                <a:sym typeface="Montserrat"/>
                <a:hlinkClick r:id="rId13">
                  <a:extLst>
                    <a:ext uri="{A12FA001-AC4F-418D-AE19-62706E023703}">
                      <ahyp:hlinkClr val="tx"/>
                    </a:ext>
                  </a:extLst>
                </a:hlinkClick>
              </a:rPr>
              <a:t>https://pandas.pydata.org/docs/reference/api/pandas.concat.html</a:t>
            </a:r>
            <a:endParaRPr sz="800">
              <a:solidFill>
                <a:schemeClr val="accent5"/>
              </a:solidFill>
              <a:latin typeface="Montserrat"/>
              <a:ea typeface="Montserrat"/>
              <a:cs typeface="Montserrat"/>
              <a:sym typeface="Montserrat"/>
            </a:endParaRPr>
          </a:p>
          <a:p>
            <a:pPr indent="-279400" lvl="0" marL="457200" rtl="0" algn="l">
              <a:spcBef>
                <a:spcPts val="0"/>
              </a:spcBef>
              <a:spcAft>
                <a:spcPts val="0"/>
              </a:spcAft>
              <a:buSzPts val="800"/>
              <a:buChar char="●"/>
            </a:pPr>
            <a:r>
              <a:rPr lang="en" sz="800">
                <a:latin typeface="Montserrat"/>
                <a:ea typeface="Montserrat"/>
                <a:cs typeface="Montserrat"/>
                <a:sym typeface="Montserrat"/>
              </a:rPr>
              <a:t>[DC12]</a:t>
            </a:r>
            <a:r>
              <a:rPr lang="en" sz="800">
                <a:latin typeface="Montserrat"/>
                <a:ea typeface="Montserrat"/>
                <a:cs typeface="Montserrat"/>
                <a:sym typeface="Montserrat"/>
              </a:rPr>
              <a:t> Convert to datetime</a:t>
            </a:r>
            <a:r>
              <a:rPr lang="en" sz="800">
                <a:solidFill>
                  <a:schemeClr val="accent5"/>
                </a:solidFill>
                <a:latin typeface="Montserrat"/>
                <a:ea typeface="Montserrat"/>
                <a:cs typeface="Montserrat"/>
                <a:sym typeface="Montserrat"/>
              </a:rPr>
              <a:t> </a:t>
            </a:r>
            <a:r>
              <a:rPr lang="en" sz="800" u="sng">
                <a:solidFill>
                  <a:schemeClr val="accent5"/>
                </a:solidFill>
                <a:latin typeface="Montserrat"/>
                <a:ea typeface="Montserrat"/>
                <a:cs typeface="Montserrat"/>
                <a:sym typeface="Montserrat"/>
                <a:hlinkClick r:id="rId14">
                  <a:extLst>
                    <a:ext uri="{A12FA001-AC4F-418D-AE19-62706E023703}">
                      <ahyp:hlinkClr val="tx"/>
                    </a:ext>
                  </a:extLst>
                </a:hlinkClick>
              </a:rPr>
              <a:t>https://stackoverflow.com/questions/17134716/convert-dataframe-column-type-from-string-to-datetime-dd-mm-yyyy-format</a:t>
            </a:r>
            <a:endParaRPr sz="800">
              <a:solidFill>
                <a:schemeClr val="accent5"/>
              </a:solidFill>
              <a:latin typeface="Montserrat"/>
              <a:ea typeface="Montserrat"/>
              <a:cs typeface="Montserrat"/>
              <a:sym typeface="Montserrat"/>
            </a:endParaRPr>
          </a:p>
          <a:p>
            <a:pPr indent="-279400" lvl="0" marL="457200" rtl="0" algn="l">
              <a:spcBef>
                <a:spcPts val="0"/>
              </a:spcBef>
              <a:spcAft>
                <a:spcPts val="0"/>
              </a:spcAft>
              <a:buSzPts val="800"/>
              <a:buChar char="●"/>
            </a:pPr>
            <a:r>
              <a:rPr lang="en" sz="800">
                <a:latin typeface="Montserrat"/>
                <a:ea typeface="Montserrat"/>
                <a:cs typeface="Montserrat"/>
                <a:sym typeface="Montserrat"/>
              </a:rPr>
              <a:t>[DC13]</a:t>
            </a:r>
            <a:r>
              <a:rPr lang="en" sz="800">
                <a:latin typeface="Montserrat"/>
                <a:ea typeface="Montserrat"/>
                <a:cs typeface="Montserrat"/>
                <a:sym typeface="Montserrat"/>
              </a:rPr>
              <a:t> Peak hour timings </a:t>
            </a:r>
            <a:r>
              <a:rPr lang="en" sz="800" u="sng">
                <a:solidFill>
                  <a:schemeClr val="accent5"/>
                </a:solidFill>
                <a:latin typeface="Montserrat"/>
                <a:ea typeface="Montserrat"/>
                <a:cs typeface="Montserrat"/>
                <a:sym typeface="Montserrat"/>
                <a:hlinkClick r:id="rId15">
                  <a:extLst>
                    <a:ext uri="{A12FA001-AC4F-418D-AE19-62706E023703}">
                      <ahyp:hlinkClr val="tx"/>
                    </a:ext>
                  </a:extLst>
                </a:hlinkClick>
              </a:rPr>
              <a:t>https://data.gov.sg/dataset/road-traffic-conditions</a:t>
            </a:r>
            <a:endParaRPr sz="800">
              <a:solidFill>
                <a:schemeClr val="accent5"/>
              </a:solidFill>
              <a:latin typeface="Montserrat"/>
              <a:ea typeface="Montserrat"/>
              <a:cs typeface="Montserrat"/>
              <a:sym typeface="Montserrat"/>
            </a:endParaRPr>
          </a:p>
          <a:p>
            <a:pPr indent="-279400" lvl="0" marL="457200" rtl="0" algn="l">
              <a:spcBef>
                <a:spcPts val="0"/>
              </a:spcBef>
              <a:spcAft>
                <a:spcPts val="0"/>
              </a:spcAft>
              <a:buSzPts val="800"/>
              <a:buChar char="●"/>
            </a:pPr>
            <a:r>
              <a:rPr lang="en" sz="800">
                <a:latin typeface="Montserrat"/>
                <a:ea typeface="Montserrat"/>
                <a:cs typeface="Montserrat"/>
                <a:sym typeface="Montserrat"/>
              </a:rPr>
              <a:t>[TS1] Vector Autoregression, Granger’s Causality Test </a:t>
            </a:r>
            <a:r>
              <a:rPr lang="en" sz="800" u="sng">
                <a:solidFill>
                  <a:schemeClr val="accent5"/>
                </a:solidFill>
                <a:latin typeface="Montserrat"/>
                <a:ea typeface="Montserrat"/>
                <a:cs typeface="Montserrat"/>
                <a:sym typeface="Montserrat"/>
                <a:hlinkClick r:id="rId16">
                  <a:extLst>
                    <a:ext uri="{A12FA001-AC4F-418D-AE19-62706E023703}">
                      <ahyp:hlinkClr val="tx"/>
                    </a:ext>
                  </a:extLst>
                </a:hlinkClick>
              </a:rPr>
              <a:t>https://www.machinelearningplus.com/time-series/vector-autoregression-examples-python/</a:t>
            </a:r>
            <a:endParaRPr sz="800">
              <a:solidFill>
                <a:schemeClr val="accent5"/>
              </a:solidFill>
              <a:latin typeface="Montserrat"/>
              <a:ea typeface="Montserrat"/>
              <a:cs typeface="Montserrat"/>
              <a:sym typeface="Montserrat"/>
            </a:endParaRPr>
          </a:p>
          <a:p>
            <a:pPr indent="-279400" lvl="0" marL="457200" rtl="0" algn="l">
              <a:spcBef>
                <a:spcPts val="0"/>
              </a:spcBef>
              <a:spcAft>
                <a:spcPts val="0"/>
              </a:spcAft>
              <a:buSzPts val="800"/>
              <a:buChar char="●"/>
            </a:pPr>
            <a:r>
              <a:rPr lang="en" sz="800">
                <a:latin typeface="Montserrat"/>
                <a:ea typeface="Montserrat"/>
                <a:cs typeface="Montserrat"/>
                <a:sym typeface="Montserrat"/>
              </a:rPr>
              <a:t>[</a:t>
            </a:r>
            <a:r>
              <a:rPr lang="en" sz="800">
                <a:latin typeface="Montserrat"/>
                <a:ea typeface="Montserrat"/>
                <a:cs typeface="Montserrat"/>
                <a:sym typeface="Montserrat"/>
              </a:rPr>
              <a:t>TS2</a:t>
            </a:r>
            <a:r>
              <a:rPr lang="en" sz="800">
                <a:latin typeface="Montserrat"/>
                <a:ea typeface="Montserrat"/>
                <a:cs typeface="Montserrat"/>
                <a:sym typeface="Montserrat"/>
              </a:rPr>
              <a:t>] Setting column as dataframe index </a:t>
            </a:r>
            <a:r>
              <a:rPr lang="en" sz="800" u="sng">
                <a:solidFill>
                  <a:schemeClr val="accent5"/>
                </a:solidFill>
                <a:latin typeface="Montserrat"/>
                <a:ea typeface="Montserrat"/>
                <a:cs typeface="Montserrat"/>
                <a:sym typeface="Montserrat"/>
                <a:hlinkClick r:id="rId17">
                  <a:extLst>
                    <a:ext uri="{A12FA001-AC4F-418D-AE19-62706E023703}">
                      <ahyp:hlinkClr val="tx"/>
                    </a:ext>
                  </a:extLst>
                </a:hlinkClick>
              </a:rPr>
              <a:t>https://pandas.pydata.org/docs/reference/api/pandas.DataFrame.set_index.html</a:t>
            </a:r>
            <a:endParaRPr sz="800">
              <a:solidFill>
                <a:schemeClr val="accent5"/>
              </a:solidFill>
              <a:latin typeface="Montserrat"/>
              <a:ea typeface="Montserrat"/>
              <a:cs typeface="Montserrat"/>
              <a:sym typeface="Montserrat"/>
            </a:endParaRPr>
          </a:p>
          <a:p>
            <a:pPr indent="-279400" lvl="0" marL="457200" rtl="0" algn="l">
              <a:spcBef>
                <a:spcPts val="0"/>
              </a:spcBef>
              <a:spcAft>
                <a:spcPts val="0"/>
              </a:spcAft>
              <a:buSzPts val="800"/>
              <a:buChar char="●"/>
            </a:pPr>
            <a:r>
              <a:rPr lang="en" sz="800">
                <a:latin typeface="Montserrat"/>
                <a:ea typeface="Montserrat"/>
                <a:cs typeface="Montserrat"/>
                <a:sym typeface="Montserrat"/>
              </a:rPr>
              <a:t>[TS3] Backtesting for time-series forecasting </a:t>
            </a:r>
            <a:r>
              <a:rPr lang="en" sz="800" u="sng">
                <a:solidFill>
                  <a:schemeClr val="accent5"/>
                </a:solidFill>
                <a:latin typeface="Montserrat"/>
                <a:ea typeface="Montserrat"/>
                <a:cs typeface="Montserrat"/>
                <a:sym typeface="Montserrat"/>
                <a:hlinkClick r:id="rId18">
                  <a:extLst>
                    <a:ext uri="{A12FA001-AC4F-418D-AE19-62706E023703}">
                      <ahyp:hlinkClr val="tx"/>
                    </a:ext>
                  </a:extLst>
                </a:hlinkClick>
              </a:rPr>
              <a:t>https://machinelearningmastery.com/backtest-machine-learning-models-time-series-forecasting/</a:t>
            </a:r>
            <a:endParaRPr sz="800">
              <a:solidFill>
                <a:schemeClr val="accent5"/>
              </a:solidFill>
              <a:latin typeface="Montserrat"/>
              <a:ea typeface="Montserrat"/>
              <a:cs typeface="Montserrat"/>
              <a:sym typeface="Montserrat"/>
            </a:endParaRPr>
          </a:p>
          <a:p>
            <a:pPr indent="-279400" lvl="0" marL="457200" rtl="0" algn="l">
              <a:spcBef>
                <a:spcPts val="0"/>
              </a:spcBef>
              <a:spcAft>
                <a:spcPts val="0"/>
              </a:spcAft>
              <a:buSzPts val="800"/>
              <a:buChar char="●"/>
            </a:pPr>
            <a:r>
              <a:rPr lang="en" sz="800">
                <a:latin typeface="Montserrat"/>
                <a:ea typeface="Montserrat"/>
                <a:cs typeface="Montserrat"/>
                <a:sym typeface="Montserrat"/>
              </a:rPr>
              <a:t>[TS4]</a:t>
            </a:r>
            <a:r>
              <a:rPr lang="en" sz="800">
                <a:latin typeface="Montserrat"/>
                <a:ea typeface="Montserrat"/>
                <a:cs typeface="Montserrat"/>
                <a:sym typeface="Montserrat"/>
              </a:rPr>
              <a:t> Lag plots </a:t>
            </a:r>
            <a:r>
              <a:rPr lang="en" sz="800" u="sng">
                <a:solidFill>
                  <a:schemeClr val="accent5"/>
                </a:solidFill>
                <a:latin typeface="Montserrat"/>
                <a:ea typeface="Montserrat"/>
                <a:cs typeface="Montserrat"/>
                <a:sym typeface="Montserrat"/>
                <a:hlinkClick r:id="rId19">
                  <a:extLst>
                    <a:ext uri="{A12FA001-AC4F-418D-AE19-62706E023703}">
                      <ahyp:hlinkClr val="tx"/>
                    </a:ext>
                  </a:extLst>
                </a:hlinkClick>
              </a:rPr>
              <a:t>https://www.statisticshowto.com/lag-plot/</a:t>
            </a:r>
            <a:endParaRPr sz="800">
              <a:solidFill>
                <a:schemeClr val="accent5"/>
              </a:solidFill>
              <a:latin typeface="Montserrat"/>
              <a:ea typeface="Montserrat"/>
              <a:cs typeface="Montserrat"/>
              <a:sym typeface="Montserrat"/>
            </a:endParaRPr>
          </a:p>
          <a:p>
            <a:pPr indent="-279400" lvl="0" marL="457200" rtl="0" algn="l">
              <a:spcBef>
                <a:spcPts val="0"/>
              </a:spcBef>
              <a:spcAft>
                <a:spcPts val="0"/>
              </a:spcAft>
              <a:buSzPts val="800"/>
              <a:buChar char="●"/>
            </a:pPr>
            <a:r>
              <a:rPr lang="en" sz="800">
                <a:latin typeface="Montserrat"/>
                <a:ea typeface="Montserrat"/>
                <a:cs typeface="Montserrat"/>
                <a:sym typeface="Montserrat"/>
              </a:rPr>
              <a:t>[TS5] Why stationarity matters, Augmented Dickey-Fuller </a:t>
            </a:r>
            <a:r>
              <a:rPr lang="en" sz="800" u="sng">
                <a:solidFill>
                  <a:schemeClr val="accent5"/>
                </a:solidFill>
                <a:latin typeface="Montserrat"/>
                <a:ea typeface="Montserrat"/>
                <a:cs typeface="Montserrat"/>
                <a:sym typeface="Montserrat"/>
                <a:hlinkClick r:id="rId20">
                  <a:extLst>
                    <a:ext uri="{A12FA001-AC4F-418D-AE19-62706E023703}">
                      <ahyp:hlinkClr val="tx"/>
                    </a:ext>
                  </a:extLst>
                </a:hlinkClick>
              </a:rPr>
              <a:t>https://towardsdatascience.com/why-does-stationarity-matter-in-time-series-analysis-e2fb7be74454</a:t>
            </a:r>
            <a:endParaRPr sz="800">
              <a:solidFill>
                <a:schemeClr val="accent5"/>
              </a:solidFill>
              <a:latin typeface="Montserrat"/>
              <a:ea typeface="Montserrat"/>
              <a:cs typeface="Montserrat"/>
              <a:sym typeface="Montserrat"/>
            </a:endParaRPr>
          </a:p>
          <a:p>
            <a:pPr indent="-279400" lvl="0" marL="457200" rtl="0" algn="l">
              <a:spcBef>
                <a:spcPts val="0"/>
              </a:spcBef>
              <a:spcAft>
                <a:spcPts val="0"/>
              </a:spcAft>
              <a:buSzPts val="800"/>
              <a:buChar char="●"/>
            </a:pPr>
            <a:r>
              <a:rPr lang="en" sz="800">
                <a:latin typeface="Montserrat"/>
                <a:ea typeface="Montserrat"/>
                <a:cs typeface="Montserrat"/>
                <a:sym typeface="Montserrat"/>
              </a:rPr>
              <a:t>[TS6]</a:t>
            </a:r>
            <a:r>
              <a:rPr lang="en" sz="800">
                <a:latin typeface="Montserrat"/>
                <a:ea typeface="Montserrat"/>
                <a:cs typeface="Montserrat"/>
                <a:sym typeface="Montserrat"/>
              </a:rPr>
              <a:t> Removing trends and seasonality difference </a:t>
            </a:r>
            <a:r>
              <a:rPr lang="en" sz="800" u="sng">
                <a:solidFill>
                  <a:schemeClr val="accent5"/>
                </a:solidFill>
                <a:latin typeface="Montserrat"/>
                <a:ea typeface="Montserrat"/>
                <a:cs typeface="Montserrat"/>
                <a:sym typeface="Montserrat"/>
                <a:hlinkClick r:id="rId21">
                  <a:extLst>
                    <a:ext uri="{A12FA001-AC4F-418D-AE19-62706E023703}">
                      <ahyp:hlinkClr val="tx"/>
                    </a:ext>
                  </a:extLst>
                </a:hlinkClick>
              </a:rPr>
              <a:t>https://machinelearningmastery.com/remove-trends-seasonality-difference-transform-python/</a:t>
            </a:r>
            <a:endParaRPr sz="800">
              <a:solidFill>
                <a:schemeClr val="accent5"/>
              </a:solidFill>
              <a:latin typeface="Montserrat"/>
              <a:ea typeface="Montserrat"/>
              <a:cs typeface="Montserrat"/>
              <a:sym typeface="Montserrat"/>
            </a:endParaRPr>
          </a:p>
          <a:p>
            <a:pPr indent="-279400" lvl="0" marL="457200" rtl="0" algn="l">
              <a:spcBef>
                <a:spcPts val="0"/>
              </a:spcBef>
              <a:spcAft>
                <a:spcPts val="0"/>
              </a:spcAft>
              <a:buSzPts val="800"/>
              <a:buChar char="●"/>
            </a:pPr>
            <a:r>
              <a:rPr lang="en" sz="800">
                <a:latin typeface="Montserrat"/>
                <a:ea typeface="Montserrat"/>
                <a:cs typeface="Montserrat"/>
                <a:sym typeface="Montserrat"/>
              </a:rPr>
              <a:t>[TS7]</a:t>
            </a:r>
            <a:r>
              <a:rPr lang="en" sz="800">
                <a:latin typeface="Montserrat"/>
                <a:ea typeface="Montserrat"/>
                <a:cs typeface="Montserrat"/>
                <a:sym typeface="Montserrat"/>
              </a:rPr>
              <a:t> ARIMA with grid search hyperparameters </a:t>
            </a:r>
            <a:r>
              <a:rPr lang="en" sz="800" u="sng">
                <a:solidFill>
                  <a:schemeClr val="accent5"/>
                </a:solidFill>
                <a:latin typeface="Montserrat"/>
                <a:ea typeface="Montserrat"/>
                <a:cs typeface="Montserrat"/>
                <a:sym typeface="Montserrat"/>
                <a:hlinkClick r:id="rId22">
                  <a:extLst>
                    <a:ext uri="{A12FA001-AC4F-418D-AE19-62706E023703}">
                      <ahyp:hlinkClr val="tx"/>
                    </a:ext>
                  </a:extLst>
                </a:hlinkClick>
              </a:rPr>
              <a:t>https://machinelearningmastery.com/grid-search-arima-hyperparameters-with-python/</a:t>
            </a:r>
            <a:endParaRPr sz="800" u="sng">
              <a:solidFill>
                <a:schemeClr val="accent5"/>
              </a:solidFill>
              <a:latin typeface="Montserrat"/>
              <a:ea typeface="Montserrat"/>
              <a:cs typeface="Montserrat"/>
              <a:sym typeface="Montserrat"/>
            </a:endParaRPr>
          </a:p>
          <a:p>
            <a:pPr indent="-279400" lvl="0" marL="457200" rtl="0" algn="l">
              <a:spcBef>
                <a:spcPts val="0"/>
              </a:spcBef>
              <a:spcAft>
                <a:spcPts val="0"/>
              </a:spcAft>
              <a:buSzPts val="800"/>
              <a:buChar char="●"/>
            </a:pPr>
            <a:r>
              <a:rPr lang="en" sz="800">
                <a:latin typeface="Montserrat"/>
                <a:ea typeface="Montserrat"/>
                <a:cs typeface="Montserrat"/>
                <a:sym typeface="Montserrat"/>
              </a:rPr>
              <a:t>[TS8] Reversing variable transformations </a:t>
            </a:r>
            <a:r>
              <a:rPr lang="en" sz="800" u="sng">
                <a:solidFill>
                  <a:schemeClr val="accent5"/>
                </a:solidFill>
                <a:latin typeface="Montserrat"/>
                <a:ea typeface="Montserrat"/>
                <a:cs typeface="Montserrat"/>
                <a:sym typeface="Montserrat"/>
                <a:hlinkClick r:id="rId23">
                  <a:extLst>
                    <a:ext uri="{A12FA001-AC4F-418D-AE19-62706E023703}">
                      <ahyp:hlinkClr val="tx"/>
                    </a:ext>
                  </a:extLst>
                </a:hlinkClick>
              </a:rPr>
              <a:t>https://stackoverflow.com/questions/59922291/how-to-reverse-a-seasonal-log-difference-of-timeseries-in-python</a:t>
            </a:r>
            <a:endParaRPr sz="800">
              <a:latin typeface="Montserrat"/>
              <a:ea typeface="Montserrat"/>
              <a:cs typeface="Montserrat"/>
              <a:sym typeface="Montserrat"/>
            </a:endParaRPr>
          </a:p>
          <a:p>
            <a:pPr indent="-279400" lvl="0" marL="457200" rtl="0" algn="l">
              <a:spcBef>
                <a:spcPts val="0"/>
              </a:spcBef>
              <a:spcAft>
                <a:spcPts val="0"/>
              </a:spcAft>
              <a:buSzPts val="800"/>
              <a:buFont typeface="Montserrat"/>
              <a:buChar char="●"/>
            </a:pPr>
            <a:r>
              <a:rPr lang="en" sz="800">
                <a:latin typeface="Montserrat"/>
                <a:ea typeface="Montserrat"/>
                <a:cs typeface="Montserrat"/>
                <a:sym typeface="Montserrat"/>
              </a:rPr>
              <a:t>[R1] Decision tree regression </a:t>
            </a:r>
            <a:r>
              <a:rPr lang="en" sz="800" u="sng">
                <a:solidFill>
                  <a:schemeClr val="hlink"/>
                </a:solidFill>
                <a:latin typeface="Montserrat"/>
                <a:ea typeface="Montserrat"/>
                <a:cs typeface="Montserrat"/>
                <a:sym typeface="Montserrat"/>
                <a:hlinkClick r:id="rId24"/>
              </a:rPr>
              <a:t>https://levelup.gitconnected.com/decision-tree-regression-df9e24ffe59a</a:t>
            </a:r>
            <a:endParaRPr sz="800">
              <a:latin typeface="Montserrat"/>
              <a:ea typeface="Montserrat"/>
              <a:cs typeface="Montserrat"/>
              <a:sym typeface="Montserrat"/>
            </a:endParaRPr>
          </a:p>
          <a:p>
            <a:pPr indent="-279400" lvl="0" marL="457200" rtl="0" algn="l">
              <a:spcBef>
                <a:spcPts val="0"/>
              </a:spcBef>
              <a:spcAft>
                <a:spcPts val="0"/>
              </a:spcAft>
              <a:buSzPts val="800"/>
              <a:buFont typeface="Montserrat"/>
              <a:buChar char="●"/>
            </a:pPr>
            <a:r>
              <a:rPr lang="en" sz="800">
                <a:latin typeface="Montserrat"/>
                <a:ea typeface="Montserrat"/>
                <a:cs typeface="Montserrat"/>
                <a:sym typeface="Montserrat"/>
              </a:rPr>
              <a:t>[R2] Random forest regression </a:t>
            </a:r>
            <a:r>
              <a:rPr lang="en" sz="800" u="sng">
                <a:solidFill>
                  <a:schemeClr val="hlink"/>
                </a:solidFill>
                <a:latin typeface="Montserrat"/>
                <a:ea typeface="Montserrat"/>
                <a:cs typeface="Montserrat"/>
                <a:sym typeface="Montserrat"/>
                <a:hlinkClick r:id="rId25"/>
              </a:rPr>
              <a:t>https://levelup.gitconnected.com/random-forest-regression-209c0f354c84</a:t>
            </a:r>
            <a:endParaRPr sz="800">
              <a:latin typeface="Montserrat"/>
              <a:ea typeface="Montserrat"/>
              <a:cs typeface="Montserrat"/>
              <a:sym typeface="Montserrat"/>
            </a:endParaRPr>
          </a:p>
          <a:p>
            <a:pPr indent="-279400" lvl="0" marL="457200" rtl="0" algn="l">
              <a:spcBef>
                <a:spcPts val="0"/>
              </a:spcBef>
              <a:spcAft>
                <a:spcPts val="0"/>
              </a:spcAft>
              <a:buSzPts val="800"/>
              <a:buFont typeface="Montserrat Light"/>
              <a:buChar char="●"/>
            </a:pPr>
            <a:r>
              <a:rPr lang="en" sz="800">
                <a:latin typeface="Montserrat"/>
                <a:ea typeface="Montserrat"/>
                <a:cs typeface="Montserrat"/>
                <a:sym typeface="Montserrat"/>
              </a:rPr>
              <a:t>Map </a:t>
            </a:r>
            <a:r>
              <a:rPr lang="en" sz="800" u="sng">
                <a:solidFill>
                  <a:schemeClr val="accent5"/>
                </a:solidFill>
                <a:latin typeface="Montserrat"/>
                <a:ea typeface="Montserrat"/>
                <a:cs typeface="Montserrat"/>
                <a:sym typeface="Montserrat"/>
                <a:hlinkClick r:id="rId26">
                  <a:extLst>
                    <a:ext uri="{A12FA001-AC4F-418D-AE19-62706E023703}">
                      <ahyp:hlinkClr val="tx"/>
                    </a:ext>
                  </a:extLst>
                </a:hlinkClick>
              </a:rPr>
              <a:t>https://www.singstat.gov.sg/-/media/files/publications/population/population2018-map1.pdf</a:t>
            </a:r>
            <a:endParaRPr sz="800">
              <a:latin typeface="Montserrat Light"/>
              <a:ea typeface="Montserrat Light"/>
              <a:cs typeface="Montserrat Light"/>
              <a:sym typeface="Montserrat Light"/>
            </a:endParaRPr>
          </a:p>
          <a:p>
            <a:pPr indent="-279400" lvl="0" marL="457200" rtl="0" algn="l">
              <a:spcBef>
                <a:spcPts val="0"/>
              </a:spcBef>
              <a:spcAft>
                <a:spcPts val="0"/>
              </a:spcAft>
              <a:buSzPts val="800"/>
              <a:buFont typeface="Montserrat"/>
              <a:buChar char="●"/>
            </a:pPr>
            <a:r>
              <a:rPr lang="en" sz="800">
                <a:latin typeface="Montserrat"/>
                <a:ea typeface="Montserrat"/>
                <a:cs typeface="Montserrat"/>
                <a:sym typeface="Montserrat"/>
              </a:rPr>
              <a:t>Interactive Tableau dashboards </a:t>
            </a:r>
            <a:r>
              <a:rPr lang="en" sz="800" u="sng">
                <a:solidFill>
                  <a:schemeClr val="hlink"/>
                </a:solidFill>
                <a:latin typeface="Montserrat"/>
                <a:ea typeface="Montserrat"/>
                <a:cs typeface="Montserrat"/>
                <a:sym typeface="Montserrat"/>
                <a:hlinkClick r:id="rId27"/>
              </a:rPr>
              <a:t>https://help.tableau.com/current/pro/desktop/en-us/parameters_create.htm</a:t>
            </a:r>
            <a:endParaRPr sz="800">
              <a:latin typeface="Montserrat"/>
              <a:ea typeface="Montserrat"/>
              <a:cs typeface="Montserrat"/>
              <a:sym typeface="Montserrat"/>
            </a:endParaRPr>
          </a:p>
          <a:p>
            <a:pPr indent="-279400" lvl="0" marL="457200" rtl="0" algn="l">
              <a:spcBef>
                <a:spcPts val="0"/>
              </a:spcBef>
              <a:spcAft>
                <a:spcPts val="0"/>
              </a:spcAft>
              <a:buSzPts val="800"/>
              <a:buFont typeface="Montserrat"/>
              <a:buChar char="●"/>
            </a:pPr>
            <a:r>
              <a:rPr lang="en" sz="800">
                <a:latin typeface="Montserrat"/>
                <a:ea typeface="Montserrat"/>
                <a:cs typeface="Montserrat"/>
                <a:sym typeface="Montserrat"/>
              </a:rPr>
              <a:t>ARIMA in Tableau </a:t>
            </a:r>
            <a:r>
              <a:rPr lang="en" sz="800" u="sng">
                <a:solidFill>
                  <a:schemeClr val="hlink"/>
                </a:solidFill>
                <a:latin typeface="Montserrat"/>
                <a:ea typeface="Montserrat"/>
                <a:cs typeface="Montserrat"/>
                <a:sym typeface="Montserrat"/>
                <a:hlinkClick r:id="rId28"/>
              </a:rPr>
              <a:t>https://towardsdatascience.com/forecasting-with-python-and-tableau-dd37a218a1e5</a:t>
            </a:r>
            <a:endParaRPr sz="800">
              <a:latin typeface="Montserrat"/>
              <a:ea typeface="Montserrat"/>
              <a:cs typeface="Montserrat"/>
              <a:sym typeface="Montserrat"/>
            </a:endParaRPr>
          </a:p>
        </p:txBody>
      </p:sp>
      <p:grpSp>
        <p:nvGrpSpPr>
          <p:cNvPr id="1675" name="Google Shape;1675;p80"/>
          <p:cNvGrpSpPr/>
          <p:nvPr/>
        </p:nvGrpSpPr>
        <p:grpSpPr>
          <a:xfrm rot="-6550252">
            <a:off x="6421945" y="-874414"/>
            <a:ext cx="3384132" cy="2676338"/>
            <a:chOff x="1595350" y="1290207"/>
            <a:chExt cx="4874137" cy="3853295"/>
          </a:xfrm>
        </p:grpSpPr>
        <p:sp>
          <p:nvSpPr>
            <p:cNvPr id="1676" name="Google Shape;1676;p80"/>
            <p:cNvSpPr/>
            <p:nvPr/>
          </p:nvSpPr>
          <p:spPr>
            <a:xfrm>
              <a:off x="1595350" y="1290207"/>
              <a:ext cx="4874137" cy="3853295"/>
            </a:xfrm>
            <a:custGeom>
              <a:rect b="b" l="l" r="r" t="t"/>
              <a:pathLst>
                <a:path extrusionOk="0" h="138272" w="174904">
                  <a:moveTo>
                    <a:pt x="124203" y="0"/>
                  </a:moveTo>
                  <a:cubicBezTo>
                    <a:pt x="122858" y="0"/>
                    <a:pt x="121513" y="166"/>
                    <a:pt x="120206" y="504"/>
                  </a:cubicBezTo>
                  <a:cubicBezTo>
                    <a:pt x="116051" y="1552"/>
                    <a:pt x="112407" y="4302"/>
                    <a:pt x="110252" y="8005"/>
                  </a:cubicBezTo>
                  <a:cubicBezTo>
                    <a:pt x="108074" y="11696"/>
                    <a:pt x="107454" y="16221"/>
                    <a:pt x="108562" y="20352"/>
                  </a:cubicBezTo>
                  <a:cubicBezTo>
                    <a:pt x="109098" y="22424"/>
                    <a:pt x="110074" y="24376"/>
                    <a:pt x="111372" y="26055"/>
                  </a:cubicBezTo>
                  <a:lnTo>
                    <a:pt x="111479" y="26222"/>
                  </a:lnTo>
                  <a:lnTo>
                    <a:pt x="111538" y="26293"/>
                  </a:lnTo>
                  <a:lnTo>
                    <a:pt x="111586" y="26353"/>
                  </a:lnTo>
                  <a:lnTo>
                    <a:pt x="111776" y="26591"/>
                  </a:lnTo>
                  <a:lnTo>
                    <a:pt x="112146" y="27055"/>
                  </a:lnTo>
                  <a:lnTo>
                    <a:pt x="112896" y="27996"/>
                  </a:lnTo>
                  <a:lnTo>
                    <a:pt x="114384" y="29877"/>
                  </a:lnTo>
                  <a:lnTo>
                    <a:pt x="120361" y="37378"/>
                  </a:lnTo>
                  <a:lnTo>
                    <a:pt x="132303" y="52392"/>
                  </a:lnTo>
                  <a:lnTo>
                    <a:pt x="138280" y="59905"/>
                  </a:lnTo>
                  <a:lnTo>
                    <a:pt x="141268" y="63655"/>
                  </a:lnTo>
                  <a:cubicBezTo>
                    <a:pt x="141554" y="64012"/>
                    <a:pt x="141661" y="64179"/>
                    <a:pt x="141828" y="64417"/>
                  </a:cubicBezTo>
                  <a:cubicBezTo>
                    <a:pt x="141899" y="64524"/>
                    <a:pt x="141995" y="64631"/>
                    <a:pt x="142066" y="64750"/>
                  </a:cubicBezTo>
                  <a:lnTo>
                    <a:pt x="142256" y="65096"/>
                  </a:lnTo>
                  <a:cubicBezTo>
                    <a:pt x="142328" y="65215"/>
                    <a:pt x="142399" y="65334"/>
                    <a:pt x="142459" y="65453"/>
                  </a:cubicBezTo>
                  <a:lnTo>
                    <a:pt x="142626" y="65822"/>
                  </a:lnTo>
                  <a:lnTo>
                    <a:pt x="142792" y="66191"/>
                  </a:lnTo>
                  <a:lnTo>
                    <a:pt x="142911" y="66572"/>
                  </a:lnTo>
                  <a:cubicBezTo>
                    <a:pt x="143602" y="68608"/>
                    <a:pt x="143459" y="70942"/>
                    <a:pt x="142530" y="72882"/>
                  </a:cubicBezTo>
                  <a:cubicBezTo>
                    <a:pt x="142066" y="73859"/>
                    <a:pt x="141411" y="74740"/>
                    <a:pt x="140613" y="75466"/>
                  </a:cubicBezTo>
                  <a:lnTo>
                    <a:pt x="140316" y="75740"/>
                  </a:lnTo>
                  <a:lnTo>
                    <a:pt x="140161" y="75883"/>
                  </a:lnTo>
                  <a:lnTo>
                    <a:pt x="139923" y="76061"/>
                  </a:lnTo>
                  <a:lnTo>
                    <a:pt x="139458" y="76442"/>
                  </a:lnTo>
                  <a:lnTo>
                    <a:pt x="139399" y="76490"/>
                  </a:lnTo>
                  <a:lnTo>
                    <a:pt x="139363" y="76514"/>
                  </a:lnTo>
                  <a:lnTo>
                    <a:pt x="139280" y="76573"/>
                  </a:lnTo>
                  <a:lnTo>
                    <a:pt x="139113" y="76692"/>
                  </a:lnTo>
                  <a:cubicBezTo>
                    <a:pt x="138887" y="76847"/>
                    <a:pt x="138673" y="77026"/>
                    <a:pt x="138435" y="77133"/>
                  </a:cubicBezTo>
                  <a:cubicBezTo>
                    <a:pt x="138196" y="77264"/>
                    <a:pt x="137970" y="77431"/>
                    <a:pt x="137720" y="77514"/>
                  </a:cubicBezTo>
                  <a:cubicBezTo>
                    <a:pt x="136605" y="78048"/>
                    <a:pt x="135364" y="78318"/>
                    <a:pt x="134119" y="78318"/>
                  </a:cubicBezTo>
                  <a:cubicBezTo>
                    <a:pt x="133197" y="78318"/>
                    <a:pt x="132274" y="78170"/>
                    <a:pt x="131398" y="77871"/>
                  </a:cubicBezTo>
                  <a:cubicBezTo>
                    <a:pt x="130374" y="77526"/>
                    <a:pt x="129422" y="76990"/>
                    <a:pt x="128612" y="76288"/>
                  </a:cubicBezTo>
                  <a:cubicBezTo>
                    <a:pt x="128421" y="76097"/>
                    <a:pt x="128207" y="75918"/>
                    <a:pt x="128017" y="75728"/>
                  </a:cubicBezTo>
                  <a:cubicBezTo>
                    <a:pt x="127838" y="75514"/>
                    <a:pt x="127671" y="75323"/>
                    <a:pt x="127469" y="75109"/>
                  </a:cubicBezTo>
                  <a:lnTo>
                    <a:pt x="125981" y="73240"/>
                  </a:lnTo>
                  <a:lnTo>
                    <a:pt x="114039" y="58226"/>
                  </a:lnTo>
                  <a:lnTo>
                    <a:pt x="102085" y="43212"/>
                  </a:lnTo>
                  <a:lnTo>
                    <a:pt x="99108" y="39462"/>
                  </a:lnTo>
                  <a:lnTo>
                    <a:pt x="98358" y="38521"/>
                  </a:lnTo>
                  <a:lnTo>
                    <a:pt x="97989" y="38045"/>
                  </a:lnTo>
                  <a:lnTo>
                    <a:pt x="97799" y="37819"/>
                  </a:lnTo>
                  <a:lnTo>
                    <a:pt x="97751" y="37759"/>
                  </a:lnTo>
                  <a:lnTo>
                    <a:pt x="97691" y="37688"/>
                  </a:lnTo>
                  <a:lnTo>
                    <a:pt x="97560" y="37533"/>
                  </a:lnTo>
                  <a:cubicBezTo>
                    <a:pt x="97203" y="37140"/>
                    <a:pt x="96870" y="36735"/>
                    <a:pt x="96501" y="36354"/>
                  </a:cubicBezTo>
                  <a:cubicBezTo>
                    <a:pt x="96108" y="35997"/>
                    <a:pt x="95727" y="35628"/>
                    <a:pt x="95322" y="35282"/>
                  </a:cubicBezTo>
                  <a:cubicBezTo>
                    <a:pt x="93691" y="33937"/>
                    <a:pt x="91786" y="32901"/>
                    <a:pt x="89774" y="32270"/>
                  </a:cubicBezTo>
                  <a:cubicBezTo>
                    <a:pt x="88158" y="31754"/>
                    <a:pt x="86462" y="31493"/>
                    <a:pt x="84765" y="31493"/>
                  </a:cubicBezTo>
                  <a:cubicBezTo>
                    <a:pt x="84386" y="31493"/>
                    <a:pt x="84008" y="31506"/>
                    <a:pt x="83630" y="31532"/>
                  </a:cubicBezTo>
                  <a:cubicBezTo>
                    <a:pt x="83594" y="31520"/>
                    <a:pt x="83547" y="31520"/>
                    <a:pt x="83511" y="31520"/>
                  </a:cubicBezTo>
                  <a:cubicBezTo>
                    <a:pt x="83440" y="31520"/>
                    <a:pt x="83368" y="31532"/>
                    <a:pt x="83309" y="31568"/>
                  </a:cubicBezTo>
                  <a:cubicBezTo>
                    <a:pt x="81261" y="31734"/>
                    <a:pt x="79249" y="32294"/>
                    <a:pt x="77415" y="33211"/>
                  </a:cubicBezTo>
                  <a:cubicBezTo>
                    <a:pt x="75510" y="34163"/>
                    <a:pt x="73819" y="35461"/>
                    <a:pt x="72402" y="37033"/>
                  </a:cubicBezTo>
                  <a:cubicBezTo>
                    <a:pt x="70986" y="38616"/>
                    <a:pt x="69878" y="40474"/>
                    <a:pt x="69164" y="42462"/>
                  </a:cubicBezTo>
                  <a:cubicBezTo>
                    <a:pt x="68450" y="44450"/>
                    <a:pt x="68116" y="46570"/>
                    <a:pt x="68188" y="48689"/>
                  </a:cubicBezTo>
                  <a:cubicBezTo>
                    <a:pt x="68271" y="50796"/>
                    <a:pt x="68747" y="52904"/>
                    <a:pt x="69616" y="54833"/>
                  </a:cubicBezTo>
                  <a:lnTo>
                    <a:pt x="69938" y="55559"/>
                  </a:lnTo>
                  <a:lnTo>
                    <a:pt x="70331" y="56249"/>
                  </a:lnTo>
                  <a:lnTo>
                    <a:pt x="70724" y="56940"/>
                  </a:lnTo>
                  <a:cubicBezTo>
                    <a:pt x="70867" y="57166"/>
                    <a:pt x="71021" y="57380"/>
                    <a:pt x="71176" y="57595"/>
                  </a:cubicBezTo>
                  <a:lnTo>
                    <a:pt x="71640" y="58238"/>
                  </a:lnTo>
                  <a:lnTo>
                    <a:pt x="71760" y="58392"/>
                  </a:lnTo>
                  <a:lnTo>
                    <a:pt x="71855" y="58512"/>
                  </a:lnTo>
                  <a:lnTo>
                    <a:pt x="72033" y="58750"/>
                  </a:lnTo>
                  <a:lnTo>
                    <a:pt x="72783" y="59690"/>
                  </a:lnTo>
                  <a:lnTo>
                    <a:pt x="78737" y="67203"/>
                  </a:lnTo>
                  <a:lnTo>
                    <a:pt x="90667" y="82241"/>
                  </a:lnTo>
                  <a:lnTo>
                    <a:pt x="96620" y="89753"/>
                  </a:lnTo>
                  <a:lnTo>
                    <a:pt x="99596" y="93516"/>
                  </a:lnTo>
                  <a:lnTo>
                    <a:pt x="101097" y="95397"/>
                  </a:lnTo>
                  <a:lnTo>
                    <a:pt x="101466" y="95861"/>
                  </a:lnTo>
                  <a:lnTo>
                    <a:pt x="101692" y="96195"/>
                  </a:lnTo>
                  <a:lnTo>
                    <a:pt x="101930" y="96528"/>
                  </a:lnTo>
                  <a:cubicBezTo>
                    <a:pt x="102013" y="96635"/>
                    <a:pt x="102073" y="96766"/>
                    <a:pt x="102132" y="96873"/>
                  </a:cubicBezTo>
                  <a:cubicBezTo>
                    <a:pt x="103240" y="98731"/>
                    <a:pt x="103561" y="101017"/>
                    <a:pt x="103049" y="103136"/>
                  </a:cubicBezTo>
                  <a:cubicBezTo>
                    <a:pt x="102537" y="105243"/>
                    <a:pt x="101204" y="107101"/>
                    <a:pt x="99370" y="108280"/>
                  </a:cubicBezTo>
                  <a:cubicBezTo>
                    <a:pt x="98017" y="109146"/>
                    <a:pt x="96414" y="109599"/>
                    <a:pt x="94806" y="109599"/>
                  </a:cubicBezTo>
                  <a:cubicBezTo>
                    <a:pt x="94249" y="109599"/>
                    <a:pt x="93691" y="109545"/>
                    <a:pt x="93143" y="109434"/>
                  </a:cubicBezTo>
                  <a:cubicBezTo>
                    <a:pt x="92084" y="109220"/>
                    <a:pt x="91060" y="108803"/>
                    <a:pt x="90167" y="108208"/>
                  </a:cubicBezTo>
                  <a:cubicBezTo>
                    <a:pt x="90048" y="108149"/>
                    <a:pt x="89940" y="108053"/>
                    <a:pt x="89833" y="107970"/>
                  </a:cubicBezTo>
                  <a:lnTo>
                    <a:pt x="89512" y="107732"/>
                  </a:lnTo>
                  <a:cubicBezTo>
                    <a:pt x="89405" y="107660"/>
                    <a:pt x="89309" y="107553"/>
                    <a:pt x="89214" y="107470"/>
                  </a:cubicBezTo>
                  <a:lnTo>
                    <a:pt x="88916" y="107196"/>
                  </a:lnTo>
                  <a:lnTo>
                    <a:pt x="88762" y="107053"/>
                  </a:lnTo>
                  <a:lnTo>
                    <a:pt x="88631" y="106898"/>
                  </a:lnTo>
                  <a:lnTo>
                    <a:pt x="88357" y="106589"/>
                  </a:lnTo>
                  <a:lnTo>
                    <a:pt x="88226" y="106446"/>
                  </a:lnTo>
                  <a:lnTo>
                    <a:pt x="88190" y="106410"/>
                  </a:lnTo>
                  <a:lnTo>
                    <a:pt x="88143" y="106351"/>
                  </a:lnTo>
                  <a:lnTo>
                    <a:pt x="88047" y="106232"/>
                  </a:lnTo>
                  <a:lnTo>
                    <a:pt x="87678" y="105755"/>
                  </a:lnTo>
                  <a:lnTo>
                    <a:pt x="81701" y="98254"/>
                  </a:lnTo>
                  <a:lnTo>
                    <a:pt x="80213" y="96373"/>
                  </a:lnTo>
                  <a:lnTo>
                    <a:pt x="79832" y="95909"/>
                  </a:lnTo>
                  <a:lnTo>
                    <a:pt x="79653" y="95671"/>
                  </a:lnTo>
                  <a:lnTo>
                    <a:pt x="79391" y="95385"/>
                  </a:lnTo>
                  <a:lnTo>
                    <a:pt x="78868" y="94778"/>
                  </a:lnTo>
                  <a:cubicBezTo>
                    <a:pt x="78689" y="94587"/>
                    <a:pt x="78522" y="94385"/>
                    <a:pt x="78320" y="94206"/>
                  </a:cubicBezTo>
                  <a:cubicBezTo>
                    <a:pt x="76808" y="92706"/>
                    <a:pt x="74986" y="91504"/>
                    <a:pt x="72998" y="90706"/>
                  </a:cubicBezTo>
                  <a:cubicBezTo>
                    <a:pt x="71076" y="89942"/>
                    <a:pt x="69009" y="89538"/>
                    <a:pt x="66937" y="89538"/>
                  </a:cubicBezTo>
                  <a:cubicBezTo>
                    <a:pt x="66877" y="89538"/>
                    <a:pt x="66818" y="89538"/>
                    <a:pt x="66759" y="89539"/>
                  </a:cubicBezTo>
                  <a:cubicBezTo>
                    <a:pt x="64628" y="89563"/>
                    <a:pt x="62496" y="90003"/>
                    <a:pt x="60544" y="90849"/>
                  </a:cubicBezTo>
                  <a:cubicBezTo>
                    <a:pt x="60056" y="91075"/>
                    <a:pt x="59556" y="91277"/>
                    <a:pt x="59103" y="91563"/>
                  </a:cubicBezTo>
                  <a:cubicBezTo>
                    <a:pt x="58639" y="91825"/>
                    <a:pt x="58175" y="92075"/>
                    <a:pt x="57746" y="92397"/>
                  </a:cubicBezTo>
                  <a:lnTo>
                    <a:pt x="57103" y="92861"/>
                  </a:lnTo>
                  <a:lnTo>
                    <a:pt x="56936" y="92980"/>
                  </a:lnTo>
                  <a:cubicBezTo>
                    <a:pt x="56889" y="93028"/>
                    <a:pt x="56829" y="93063"/>
                    <a:pt x="56793" y="93087"/>
                  </a:cubicBezTo>
                  <a:lnTo>
                    <a:pt x="56555" y="93278"/>
                  </a:lnTo>
                  <a:lnTo>
                    <a:pt x="55615" y="94028"/>
                  </a:lnTo>
                  <a:lnTo>
                    <a:pt x="51864" y="97016"/>
                  </a:lnTo>
                  <a:lnTo>
                    <a:pt x="36850" y="108958"/>
                  </a:lnTo>
                  <a:lnTo>
                    <a:pt x="1" y="138271"/>
                  </a:lnTo>
                  <a:lnTo>
                    <a:pt x="13062" y="138271"/>
                  </a:lnTo>
                  <a:lnTo>
                    <a:pt x="41911" y="115304"/>
                  </a:lnTo>
                  <a:lnTo>
                    <a:pt x="56924" y="103362"/>
                  </a:lnTo>
                  <a:lnTo>
                    <a:pt x="60675" y="100374"/>
                  </a:lnTo>
                  <a:lnTo>
                    <a:pt x="61615" y="99636"/>
                  </a:lnTo>
                  <a:lnTo>
                    <a:pt x="61854" y="99445"/>
                  </a:lnTo>
                  <a:cubicBezTo>
                    <a:pt x="61889" y="99409"/>
                    <a:pt x="61913" y="99386"/>
                    <a:pt x="61949" y="99374"/>
                  </a:cubicBezTo>
                  <a:lnTo>
                    <a:pt x="62032" y="99314"/>
                  </a:lnTo>
                  <a:lnTo>
                    <a:pt x="62354" y="99088"/>
                  </a:lnTo>
                  <a:cubicBezTo>
                    <a:pt x="62568" y="98909"/>
                    <a:pt x="62806" y="98802"/>
                    <a:pt x="63032" y="98659"/>
                  </a:cubicBezTo>
                  <a:cubicBezTo>
                    <a:pt x="63258" y="98516"/>
                    <a:pt x="63509" y="98421"/>
                    <a:pt x="63747" y="98314"/>
                  </a:cubicBezTo>
                  <a:cubicBezTo>
                    <a:pt x="64745" y="97879"/>
                    <a:pt x="65841" y="97662"/>
                    <a:pt x="66940" y="97662"/>
                  </a:cubicBezTo>
                  <a:cubicBezTo>
                    <a:pt x="67976" y="97662"/>
                    <a:pt x="69014" y="97855"/>
                    <a:pt x="69974" y="98243"/>
                  </a:cubicBezTo>
                  <a:cubicBezTo>
                    <a:pt x="70962" y="98635"/>
                    <a:pt x="71855" y="99231"/>
                    <a:pt x="72617" y="99981"/>
                  </a:cubicBezTo>
                  <a:cubicBezTo>
                    <a:pt x="72724" y="100064"/>
                    <a:pt x="72795" y="100171"/>
                    <a:pt x="72891" y="100267"/>
                  </a:cubicBezTo>
                  <a:lnTo>
                    <a:pt x="73153" y="100576"/>
                  </a:lnTo>
                  <a:cubicBezTo>
                    <a:pt x="73200" y="100624"/>
                    <a:pt x="73236" y="100660"/>
                    <a:pt x="73295" y="100731"/>
                  </a:cubicBezTo>
                  <a:lnTo>
                    <a:pt x="73486" y="100969"/>
                  </a:lnTo>
                  <a:lnTo>
                    <a:pt x="73855" y="101433"/>
                  </a:lnTo>
                  <a:lnTo>
                    <a:pt x="75355" y="103315"/>
                  </a:lnTo>
                  <a:lnTo>
                    <a:pt x="81320" y="110816"/>
                  </a:lnTo>
                  <a:lnTo>
                    <a:pt x="81701" y="111280"/>
                  </a:lnTo>
                  <a:lnTo>
                    <a:pt x="81785" y="111399"/>
                  </a:lnTo>
                  <a:lnTo>
                    <a:pt x="81832" y="111459"/>
                  </a:lnTo>
                  <a:lnTo>
                    <a:pt x="81904" y="111542"/>
                  </a:lnTo>
                  <a:lnTo>
                    <a:pt x="82166" y="111840"/>
                  </a:lnTo>
                  <a:lnTo>
                    <a:pt x="82689" y="112423"/>
                  </a:lnTo>
                  <a:lnTo>
                    <a:pt x="82951" y="112721"/>
                  </a:lnTo>
                  <a:lnTo>
                    <a:pt x="83237" y="112994"/>
                  </a:lnTo>
                  <a:lnTo>
                    <a:pt x="83821" y="113530"/>
                  </a:lnTo>
                  <a:cubicBezTo>
                    <a:pt x="84011" y="113721"/>
                    <a:pt x="84202" y="113899"/>
                    <a:pt x="84428" y="114054"/>
                  </a:cubicBezTo>
                  <a:lnTo>
                    <a:pt x="85059" y="114530"/>
                  </a:lnTo>
                  <a:cubicBezTo>
                    <a:pt x="85273" y="114685"/>
                    <a:pt x="85476" y="114852"/>
                    <a:pt x="85702" y="114995"/>
                  </a:cubicBezTo>
                  <a:cubicBezTo>
                    <a:pt x="87476" y="116161"/>
                    <a:pt x="89476" y="116971"/>
                    <a:pt x="91548" y="117388"/>
                  </a:cubicBezTo>
                  <a:cubicBezTo>
                    <a:pt x="92629" y="117605"/>
                    <a:pt x="93730" y="117716"/>
                    <a:pt x="94832" y="117716"/>
                  </a:cubicBezTo>
                  <a:cubicBezTo>
                    <a:pt x="95841" y="117716"/>
                    <a:pt x="96850" y="117623"/>
                    <a:pt x="97846" y="117435"/>
                  </a:cubicBezTo>
                  <a:cubicBezTo>
                    <a:pt x="99930" y="117054"/>
                    <a:pt x="101954" y="116269"/>
                    <a:pt x="103728" y="115126"/>
                  </a:cubicBezTo>
                  <a:cubicBezTo>
                    <a:pt x="105502" y="113983"/>
                    <a:pt x="107073" y="112506"/>
                    <a:pt x="108300" y="110780"/>
                  </a:cubicBezTo>
                  <a:cubicBezTo>
                    <a:pt x="109538" y="109065"/>
                    <a:pt x="110431" y="107101"/>
                    <a:pt x="110931" y="105041"/>
                  </a:cubicBezTo>
                  <a:cubicBezTo>
                    <a:pt x="111431" y="102993"/>
                    <a:pt x="111538" y="100850"/>
                    <a:pt x="111229" y="98755"/>
                  </a:cubicBezTo>
                  <a:cubicBezTo>
                    <a:pt x="110931" y="96659"/>
                    <a:pt x="110217" y="94611"/>
                    <a:pt x="109157" y="92790"/>
                  </a:cubicBezTo>
                  <a:cubicBezTo>
                    <a:pt x="109014" y="92563"/>
                    <a:pt x="108895" y="92325"/>
                    <a:pt x="108752" y="92111"/>
                  </a:cubicBezTo>
                  <a:lnTo>
                    <a:pt x="108288" y="91456"/>
                  </a:lnTo>
                  <a:lnTo>
                    <a:pt x="107824" y="90825"/>
                  </a:lnTo>
                  <a:lnTo>
                    <a:pt x="107454" y="90349"/>
                  </a:lnTo>
                  <a:lnTo>
                    <a:pt x="105966" y="88468"/>
                  </a:lnTo>
                  <a:lnTo>
                    <a:pt x="102990" y="84705"/>
                  </a:lnTo>
                  <a:lnTo>
                    <a:pt x="97025" y="77192"/>
                  </a:lnTo>
                  <a:lnTo>
                    <a:pt x="85106" y="62155"/>
                  </a:lnTo>
                  <a:lnTo>
                    <a:pt x="79141" y="54642"/>
                  </a:lnTo>
                  <a:lnTo>
                    <a:pt x="78403" y="53701"/>
                  </a:lnTo>
                  <a:lnTo>
                    <a:pt x="78213" y="53475"/>
                  </a:lnTo>
                  <a:lnTo>
                    <a:pt x="78117" y="53356"/>
                  </a:lnTo>
                  <a:lnTo>
                    <a:pt x="78058" y="53273"/>
                  </a:lnTo>
                  <a:lnTo>
                    <a:pt x="77832" y="52939"/>
                  </a:lnTo>
                  <a:cubicBezTo>
                    <a:pt x="77748" y="52820"/>
                    <a:pt x="77665" y="52725"/>
                    <a:pt x="77594" y="52606"/>
                  </a:cubicBezTo>
                  <a:lnTo>
                    <a:pt x="77391" y="52249"/>
                  </a:lnTo>
                  <a:lnTo>
                    <a:pt x="77189" y="51904"/>
                  </a:lnTo>
                  <a:lnTo>
                    <a:pt x="77034" y="51534"/>
                  </a:lnTo>
                  <a:cubicBezTo>
                    <a:pt x="76593" y="50546"/>
                    <a:pt x="76343" y="49475"/>
                    <a:pt x="76308" y="48403"/>
                  </a:cubicBezTo>
                  <a:cubicBezTo>
                    <a:pt x="76224" y="46236"/>
                    <a:pt x="77010" y="44045"/>
                    <a:pt x="78451" y="42450"/>
                  </a:cubicBezTo>
                  <a:cubicBezTo>
                    <a:pt x="79165" y="41652"/>
                    <a:pt x="80058" y="40974"/>
                    <a:pt x="81011" y="40486"/>
                  </a:cubicBezTo>
                  <a:cubicBezTo>
                    <a:pt x="81975" y="40009"/>
                    <a:pt x="83035" y="39724"/>
                    <a:pt x="84118" y="39640"/>
                  </a:cubicBezTo>
                  <a:cubicBezTo>
                    <a:pt x="84331" y="39624"/>
                    <a:pt x="84544" y="39616"/>
                    <a:pt x="84757" y="39616"/>
                  </a:cubicBezTo>
                  <a:cubicBezTo>
                    <a:pt x="86715" y="39616"/>
                    <a:pt x="88662" y="40300"/>
                    <a:pt x="90155" y="41545"/>
                  </a:cubicBezTo>
                  <a:cubicBezTo>
                    <a:pt x="90357" y="41724"/>
                    <a:pt x="90548" y="41914"/>
                    <a:pt x="90750" y="42093"/>
                  </a:cubicBezTo>
                  <a:cubicBezTo>
                    <a:pt x="90941" y="42283"/>
                    <a:pt x="91107" y="42498"/>
                    <a:pt x="91298" y="42700"/>
                  </a:cubicBezTo>
                  <a:lnTo>
                    <a:pt x="91369" y="42771"/>
                  </a:lnTo>
                  <a:lnTo>
                    <a:pt x="91393" y="42807"/>
                  </a:lnTo>
                  <a:lnTo>
                    <a:pt x="91441" y="42867"/>
                  </a:lnTo>
                  <a:lnTo>
                    <a:pt x="91631" y="43105"/>
                  </a:lnTo>
                  <a:lnTo>
                    <a:pt x="92000" y="43569"/>
                  </a:lnTo>
                  <a:lnTo>
                    <a:pt x="92750" y="44510"/>
                  </a:lnTo>
                  <a:lnTo>
                    <a:pt x="95739" y="48260"/>
                  </a:lnTo>
                  <a:lnTo>
                    <a:pt x="107681" y="63274"/>
                  </a:lnTo>
                  <a:lnTo>
                    <a:pt x="119635" y="78288"/>
                  </a:lnTo>
                  <a:lnTo>
                    <a:pt x="121123" y="80169"/>
                  </a:lnTo>
                  <a:cubicBezTo>
                    <a:pt x="121456" y="80562"/>
                    <a:pt x="121813" y="80967"/>
                    <a:pt x="122159" y="81348"/>
                  </a:cubicBezTo>
                  <a:cubicBezTo>
                    <a:pt x="122528" y="81729"/>
                    <a:pt x="122933" y="82086"/>
                    <a:pt x="123314" y="82443"/>
                  </a:cubicBezTo>
                  <a:cubicBezTo>
                    <a:pt x="124921" y="83824"/>
                    <a:pt x="126802" y="84896"/>
                    <a:pt x="128802" y="85562"/>
                  </a:cubicBezTo>
                  <a:cubicBezTo>
                    <a:pt x="130518" y="86141"/>
                    <a:pt x="132320" y="86434"/>
                    <a:pt x="134120" y="86434"/>
                  </a:cubicBezTo>
                  <a:cubicBezTo>
                    <a:pt x="134431" y="86434"/>
                    <a:pt x="134743" y="86425"/>
                    <a:pt x="135053" y="86408"/>
                  </a:cubicBezTo>
                  <a:cubicBezTo>
                    <a:pt x="137161" y="86301"/>
                    <a:pt x="139256" y="85765"/>
                    <a:pt x="141173" y="84860"/>
                  </a:cubicBezTo>
                  <a:cubicBezTo>
                    <a:pt x="141661" y="84658"/>
                    <a:pt x="142114" y="84384"/>
                    <a:pt x="142578" y="84122"/>
                  </a:cubicBezTo>
                  <a:cubicBezTo>
                    <a:pt x="143042" y="83872"/>
                    <a:pt x="143471" y="83550"/>
                    <a:pt x="143900" y="83241"/>
                  </a:cubicBezTo>
                  <a:lnTo>
                    <a:pt x="144221" y="83015"/>
                  </a:lnTo>
                  <a:lnTo>
                    <a:pt x="144376" y="82895"/>
                  </a:lnTo>
                  <a:lnTo>
                    <a:pt x="144459" y="82836"/>
                  </a:lnTo>
                  <a:lnTo>
                    <a:pt x="144519" y="82788"/>
                  </a:lnTo>
                  <a:lnTo>
                    <a:pt x="144983" y="82419"/>
                  </a:lnTo>
                  <a:lnTo>
                    <a:pt x="145221" y="82229"/>
                  </a:lnTo>
                  <a:lnTo>
                    <a:pt x="145519" y="81967"/>
                  </a:lnTo>
                  <a:lnTo>
                    <a:pt x="146114" y="81455"/>
                  </a:lnTo>
                  <a:cubicBezTo>
                    <a:pt x="147674" y="80026"/>
                    <a:pt x="148960" y="78288"/>
                    <a:pt x="149865" y="76371"/>
                  </a:cubicBezTo>
                  <a:cubicBezTo>
                    <a:pt x="151686" y="72549"/>
                    <a:pt x="151972" y="68037"/>
                    <a:pt x="150615" y="64012"/>
                  </a:cubicBezTo>
                  <a:lnTo>
                    <a:pt x="150365" y="63250"/>
                  </a:lnTo>
                  <a:lnTo>
                    <a:pt x="150043" y="62524"/>
                  </a:lnTo>
                  <a:lnTo>
                    <a:pt x="149710" y="61798"/>
                  </a:lnTo>
                  <a:cubicBezTo>
                    <a:pt x="149591" y="61571"/>
                    <a:pt x="149460" y="61345"/>
                    <a:pt x="149329" y="61107"/>
                  </a:cubicBezTo>
                  <a:lnTo>
                    <a:pt x="148936" y="60417"/>
                  </a:lnTo>
                  <a:cubicBezTo>
                    <a:pt x="148805" y="60190"/>
                    <a:pt x="148638" y="59988"/>
                    <a:pt x="148483" y="59774"/>
                  </a:cubicBezTo>
                  <a:cubicBezTo>
                    <a:pt x="148186" y="59345"/>
                    <a:pt x="147840" y="58869"/>
                    <a:pt x="147614" y="58607"/>
                  </a:cubicBezTo>
                  <a:lnTo>
                    <a:pt x="144638" y="54844"/>
                  </a:lnTo>
                  <a:lnTo>
                    <a:pt x="138661" y="47343"/>
                  </a:lnTo>
                  <a:lnTo>
                    <a:pt x="126719" y="32330"/>
                  </a:lnTo>
                  <a:lnTo>
                    <a:pt x="120742" y="24817"/>
                  </a:lnTo>
                  <a:lnTo>
                    <a:pt x="119254" y="22948"/>
                  </a:lnTo>
                  <a:lnTo>
                    <a:pt x="118503" y="22007"/>
                  </a:lnTo>
                  <a:lnTo>
                    <a:pt x="118134" y="21543"/>
                  </a:lnTo>
                  <a:lnTo>
                    <a:pt x="117944" y="21305"/>
                  </a:lnTo>
                  <a:lnTo>
                    <a:pt x="117896" y="21245"/>
                  </a:lnTo>
                  <a:lnTo>
                    <a:pt x="117861" y="21197"/>
                  </a:lnTo>
                  <a:lnTo>
                    <a:pt x="117813" y="21114"/>
                  </a:lnTo>
                  <a:cubicBezTo>
                    <a:pt x="117158" y="20269"/>
                    <a:pt x="116682" y="19304"/>
                    <a:pt x="116408" y="18280"/>
                  </a:cubicBezTo>
                  <a:cubicBezTo>
                    <a:pt x="115860" y="16221"/>
                    <a:pt x="116170" y="13935"/>
                    <a:pt x="117253" y="12113"/>
                  </a:cubicBezTo>
                  <a:cubicBezTo>
                    <a:pt x="118313" y="10291"/>
                    <a:pt x="120170" y="8874"/>
                    <a:pt x="122218" y="8363"/>
                  </a:cubicBezTo>
                  <a:cubicBezTo>
                    <a:pt x="122859" y="8200"/>
                    <a:pt x="123521" y="8120"/>
                    <a:pt x="124184" y="8120"/>
                  </a:cubicBezTo>
                  <a:cubicBezTo>
                    <a:pt x="125654" y="8120"/>
                    <a:pt x="127127" y="8513"/>
                    <a:pt x="128374" y="9267"/>
                  </a:cubicBezTo>
                  <a:lnTo>
                    <a:pt x="128719" y="9470"/>
                  </a:lnTo>
                  <a:cubicBezTo>
                    <a:pt x="128826" y="9529"/>
                    <a:pt x="128921" y="9625"/>
                    <a:pt x="129029" y="9708"/>
                  </a:cubicBezTo>
                  <a:lnTo>
                    <a:pt x="129350" y="9946"/>
                  </a:lnTo>
                  <a:cubicBezTo>
                    <a:pt x="129457" y="10017"/>
                    <a:pt x="129552" y="10125"/>
                    <a:pt x="129648" y="10208"/>
                  </a:cubicBezTo>
                  <a:lnTo>
                    <a:pt x="129945" y="10482"/>
                  </a:lnTo>
                  <a:cubicBezTo>
                    <a:pt x="130053" y="10565"/>
                    <a:pt x="130124" y="10672"/>
                    <a:pt x="130207" y="10779"/>
                  </a:cubicBezTo>
                  <a:lnTo>
                    <a:pt x="130481" y="11077"/>
                  </a:lnTo>
                  <a:lnTo>
                    <a:pt x="130553" y="11149"/>
                  </a:lnTo>
                  <a:cubicBezTo>
                    <a:pt x="130565" y="11172"/>
                    <a:pt x="130612" y="11220"/>
                    <a:pt x="130636" y="11256"/>
                  </a:cubicBezTo>
                  <a:lnTo>
                    <a:pt x="130826" y="11494"/>
                  </a:lnTo>
                  <a:lnTo>
                    <a:pt x="133815" y="15244"/>
                  </a:lnTo>
                  <a:lnTo>
                    <a:pt x="139780" y="22757"/>
                  </a:lnTo>
                  <a:lnTo>
                    <a:pt x="141280" y="24626"/>
                  </a:lnTo>
                  <a:lnTo>
                    <a:pt x="142018" y="25567"/>
                  </a:lnTo>
                  <a:lnTo>
                    <a:pt x="142114" y="25686"/>
                  </a:lnTo>
                  <a:lnTo>
                    <a:pt x="142245" y="25841"/>
                  </a:lnTo>
                  <a:lnTo>
                    <a:pt x="142518" y="26150"/>
                  </a:lnTo>
                  <a:lnTo>
                    <a:pt x="143066" y="26758"/>
                  </a:lnTo>
                  <a:cubicBezTo>
                    <a:pt x="144590" y="28353"/>
                    <a:pt x="146495" y="29579"/>
                    <a:pt x="148555" y="30341"/>
                  </a:cubicBezTo>
                  <a:cubicBezTo>
                    <a:pt x="150210" y="30954"/>
                    <a:pt x="151974" y="31282"/>
                    <a:pt x="153746" y="31282"/>
                  </a:cubicBezTo>
                  <a:cubicBezTo>
                    <a:pt x="154178" y="31282"/>
                    <a:pt x="154611" y="31262"/>
                    <a:pt x="155044" y="31222"/>
                  </a:cubicBezTo>
                  <a:cubicBezTo>
                    <a:pt x="157235" y="31020"/>
                    <a:pt x="159390" y="30329"/>
                    <a:pt x="161271" y="29198"/>
                  </a:cubicBezTo>
                  <a:cubicBezTo>
                    <a:pt x="161759" y="28936"/>
                    <a:pt x="162199" y="28603"/>
                    <a:pt x="162640" y="28282"/>
                  </a:cubicBezTo>
                  <a:lnTo>
                    <a:pt x="162961" y="28043"/>
                  </a:lnTo>
                  <a:lnTo>
                    <a:pt x="163200" y="27865"/>
                  </a:lnTo>
                  <a:lnTo>
                    <a:pt x="163676" y="27484"/>
                  </a:lnTo>
                  <a:lnTo>
                    <a:pt x="165545" y="25996"/>
                  </a:lnTo>
                  <a:lnTo>
                    <a:pt x="169296" y="23007"/>
                  </a:lnTo>
                  <a:lnTo>
                    <a:pt x="170212" y="24162"/>
                  </a:lnTo>
                  <a:lnTo>
                    <a:pt x="171272" y="25496"/>
                  </a:lnTo>
                  <a:lnTo>
                    <a:pt x="174903" y="13363"/>
                  </a:lnTo>
                  <a:lnTo>
                    <a:pt x="174903" y="13363"/>
                  </a:lnTo>
                  <a:lnTo>
                    <a:pt x="162271" y="14173"/>
                  </a:lnTo>
                  <a:lnTo>
                    <a:pt x="162783" y="14816"/>
                  </a:lnTo>
                  <a:lnTo>
                    <a:pt x="163331" y="15506"/>
                  </a:lnTo>
                  <a:lnTo>
                    <a:pt x="163842" y="16149"/>
                  </a:lnTo>
                  <a:lnTo>
                    <a:pt x="164247" y="16649"/>
                  </a:lnTo>
                  <a:lnTo>
                    <a:pt x="160497" y="19638"/>
                  </a:lnTo>
                  <a:lnTo>
                    <a:pt x="158616" y="21138"/>
                  </a:lnTo>
                  <a:lnTo>
                    <a:pt x="158151" y="21507"/>
                  </a:lnTo>
                  <a:lnTo>
                    <a:pt x="157913" y="21697"/>
                  </a:lnTo>
                  <a:cubicBezTo>
                    <a:pt x="157842" y="21745"/>
                    <a:pt x="157806" y="21769"/>
                    <a:pt x="157746" y="21805"/>
                  </a:cubicBezTo>
                  <a:cubicBezTo>
                    <a:pt x="157544" y="21948"/>
                    <a:pt x="157354" y="22114"/>
                    <a:pt x="157127" y="22221"/>
                  </a:cubicBezTo>
                  <a:cubicBezTo>
                    <a:pt x="156270" y="22733"/>
                    <a:pt x="155318" y="23043"/>
                    <a:pt x="154317" y="23138"/>
                  </a:cubicBezTo>
                  <a:cubicBezTo>
                    <a:pt x="154125" y="23157"/>
                    <a:pt x="153931" y="23166"/>
                    <a:pt x="153737" y="23166"/>
                  </a:cubicBezTo>
                  <a:cubicBezTo>
                    <a:pt x="152937" y="23166"/>
                    <a:pt x="152134" y="23011"/>
                    <a:pt x="151377" y="22733"/>
                  </a:cubicBezTo>
                  <a:cubicBezTo>
                    <a:pt x="150448" y="22388"/>
                    <a:pt x="149591" y="21852"/>
                    <a:pt x="148912" y="21126"/>
                  </a:cubicBezTo>
                  <a:lnTo>
                    <a:pt x="148662" y="20840"/>
                  </a:lnTo>
                  <a:lnTo>
                    <a:pt x="148531" y="20697"/>
                  </a:lnTo>
                  <a:cubicBezTo>
                    <a:pt x="148507" y="20674"/>
                    <a:pt x="148495" y="20662"/>
                    <a:pt x="148472" y="20626"/>
                  </a:cubicBezTo>
                  <a:lnTo>
                    <a:pt x="148376" y="20507"/>
                  </a:lnTo>
                  <a:lnTo>
                    <a:pt x="147626" y="19566"/>
                  </a:lnTo>
                  <a:lnTo>
                    <a:pt x="146138" y="17697"/>
                  </a:lnTo>
                  <a:lnTo>
                    <a:pt x="140161" y="10184"/>
                  </a:lnTo>
                  <a:lnTo>
                    <a:pt x="137172" y="6434"/>
                  </a:lnTo>
                  <a:lnTo>
                    <a:pt x="136994" y="6196"/>
                  </a:lnTo>
                  <a:cubicBezTo>
                    <a:pt x="136958" y="6160"/>
                    <a:pt x="136934" y="6124"/>
                    <a:pt x="136887" y="6077"/>
                  </a:cubicBezTo>
                  <a:lnTo>
                    <a:pt x="136756" y="5922"/>
                  </a:lnTo>
                  <a:lnTo>
                    <a:pt x="136232" y="5326"/>
                  </a:lnTo>
                  <a:cubicBezTo>
                    <a:pt x="136053" y="5136"/>
                    <a:pt x="135887" y="4922"/>
                    <a:pt x="135684" y="4743"/>
                  </a:cubicBezTo>
                  <a:lnTo>
                    <a:pt x="135101" y="4195"/>
                  </a:lnTo>
                  <a:cubicBezTo>
                    <a:pt x="134910" y="4017"/>
                    <a:pt x="134720" y="3826"/>
                    <a:pt x="134505" y="3671"/>
                  </a:cubicBezTo>
                  <a:lnTo>
                    <a:pt x="133863" y="3183"/>
                  </a:lnTo>
                  <a:cubicBezTo>
                    <a:pt x="133648" y="3029"/>
                    <a:pt x="133446" y="2850"/>
                    <a:pt x="133220" y="2707"/>
                  </a:cubicBezTo>
                  <a:lnTo>
                    <a:pt x="132541" y="2290"/>
                  </a:lnTo>
                  <a:cubicBezTo>
                    <a:pt x="130031" y="783"/>
                    <a:pt x="127119" y="0"/>
                    <a:pt x="124203"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7" name="Google Shape;1677;p80"/>
            <p:cNvGrpSpPr/>
            <p:nvPr/>
          </p:nvGrpSpPr>
          <p:grpSpPr>
            <a:xfrm>
              <a:off x="1806690" y="1389189"/>
              <a:ext cx="4502713" cy="3725654"/>
              <a:chOff x="2346303" y="1389189"/>
              <a:chExt cx="4502713" cy="3725654"/>
            </a:xfrm>
          </p:grpSpPr>
          <p:sp>
            <p:nvSpPr>
              <p:cNvPr id="1678" name="Google Shape;1678;p80"/>
              <p:cNvSpPr/>
              <p:nvPr/>
            </p:nvSpPr>
            <p:spPr>
              <a:xfrm>
                <a:off x="5565644" y="2271083"/>
                <a:ext cx="46149" cy="58076"/>
              </a:xfrm>
              <a:custGeom>
                <a:rect b="b" l="l" r="r" t="t"/>
                <a:pathLst>
                  <a:path extrusionOk="0" h="2084" w="1656">
                    <a:moveTo>
                      <a:pt x="0" y="0"/>
                    </a:moveTo>
                    <a:lnTo>
                      <a:pt x="1655" y="208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0"/>
              <p:cNvSpPr/>
              <p:nvPr/>
            </p:nvSpPr>
            <p:spPr>
              <a:xfrm>
                <a:off x="5518522" y="2212006"/>
                <a:ext cx="46483" cy="58104"/>
              </a:xfrm>
              <a:custGeom>
                <a:rect b="b" l="l" r="r" t="t"/>
                <a:pathLst>
                  <a:path extrusionOk="0" h="2085" w="1668">
                    <a:moveTo>
                      <a:pt x="1" y="1"/>
                    </a:moveTo>
                    <a:lnTo>
                      <a:pt x="1667" y="2084"/>
                    </a:lnTo>
                    <a:lnTo>
                      <a:pt x="1667" y="208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0"/>
              <p:cNvSpPr/>
              <p:nvPr/>
            </p:nvSpPr>
            <p:spPr>
              <a:xfrm>
                <a:off x="2476718" y="4996685"/>
                <a:ext cx="0" cy="28"/>
              </a:xfrm>
              <a:custGeom>
                <a:rect b="b" l="l" r="r" t="t"/>
                <a:pathLst>
                  <a:path extrusionOk="0" h="1" w="0">
                    <a:moveTo>
                      <a:pt x="0" y="1"/>
                    </a:move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0"/>
              <p:cNvSpPr/>
              <p:nvPr/>
            </p:nvSpPr>
            <p:spPr>
              <a:xfrm>
                <a:off x="4051681" y="3888849"/>
                <a:ext cx="148367" cy="81317"/>
              </a:xfrm>
              <a:custGeom>
                <a:rect b="b" l="l" r="r" t="t"/>
                <a:pathLst>
                  <a:path extrusionOk="0" h="2918" w="5324">
                    <a:moveTo>
                      <a:pt x="168" y="1"/>
                    </a:moveTo>
                    <a:lnTo>
                      <a:pt x="1" y="1025"/>
                    </a:lnTo>
                    <a:cubicBezTo>
                      <a:pt x="215" y="1061"/>
                      <a:pt x="430" y="1072"/>
                      <a:pt x="632" y="1132"/>
                    </a:cubicBezTo>
                    <a:lnTo>
                      <a:pt x="1251" y="1299"/>
                    </a:lnTo>
                    <a:cubicBezTo>
                      <a:pt x="1680" y="1382"/>
                      <a:pt x="2073" y="1561"/>
                      <a:pt x="2477" y="1703"/>
                    </a:cubicBezTo>
                    <a:cubicBezTo>
                      <a:pt x="2680" y="1775"/>
                      <a:pt x="2870" y="1870"/>
                      <a:pt x="3061" y="1965"/>
                    </a:cubicBezTo>
                    <a:lnTo>
                      <a:pt x="3632" y="2239"/>
                    </a:lnTo>
                    <a:cubicBezTo>
                      <a:pt x="4001" y="2465"/>
                      <a:pt x="4371" y="2680"/>
                      <a:pt x="4728" y="2918"/>
                    </a:cubicBezTo>
                    <a:lnTo>
                      <a:pt x="5323" y="2061"/>
                    </a:lnTo>
                    <a:cubicBezTo>
                      <a:pt x="4930" y="1811"/>
                      <a:pt x="4537" y="1573"/>
                      <a:pt x="4132" y="1334"/>
                    </a:cubicBezTo>
                    <a:lnTo>
                      <a:pt x="3501" y="1025"/>
                    </a:lnTo>
                    <a:cubicBezTo>
                      <a:pt x="3287" y="930"/>
                      <a:pt x="3085" y="811"/>
                      <a:pt x="2858" y="739"/>
                    </a:cubicBezTo>
                    <a:cubicBezTo>
                      <a:pt x="2418" y="584"/>
                      <a:pt x="1989" y="394"/>
                      <a:pt x="1537" y="299"/>
                    </a:cubicBezTo>
                    <a:lnTo>
                      <a:pt x="858" y="120"/>
                    </a:lnTo>
                    <a:cubicBezTo>
                      <a:pt x="632" y="60"/>
                      <a:pt x="394" y="37"/>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0"/>
              <p:cNvSpPr/>
              <p:nvPr/>
            </p:nvSpPr>
            <p:spPr>
              <a:xfrm>
                <a:off x="6180436" y="3034516"/>
                <a:ext cx="73682" cy="149676"/>
              </a:xfrm>
              <a:custGeom>
                <a:rect b="b" l="l" r="r" t="t"/>
                <a:pathLst>
                  <a:path extrusionOk="0" h="5371" w="2644">
                    <a:moveTo>
                      <a:pt x="882" y="0"/>
                    </a:moveTo>
                    <a:lnTo>
                      <a:pt x="0" y="524"/>
                    </a:lnTo>
                    <a:lnTo>
                      <a:pt x="322" y="1084"/>
                    </a:lnTo>
                    <a:cubicBezTo>
                      <a:pt x="429" y="1262"/>
                      <a:pt x="501" y="1477"/>
                      <a:pt x="596" y="1667"/>
                    </a:cubicBezTo>
                    <a:lnTo>
                      <a:pt x="858" y="2251"/>
                    </a:lnTo>
                    <a:cubicBezTo>
                      <a:pt x="929" y="2453"/>
                      <a:pt x="989" y="2655"/>
                      <a:pt x="1060" y="2858"/>
                    </a:cubicBezTo>
                    <a:cubicBezTo>
                      <a:pt x="1132" y="3060"/>
                      <a:pt x="1203" y="3263"/>
                      <a:pt x="1263" y="3477"/>
                    </a:cubicBezTo>
                    <a:lnTo>
                      <a:pt x="1405" y="4096"/>
                    </a:lnTo>
                    <a:cubicBezTo>
                      <a:pt x="1513" y="4513"/>
                      <a:pt x="1560" y="4941"/>
                      <a:pt x="1608" y="5370"/>
                    </a:cubicBezTo>
                    <a:lnTo>
                      <a:pt x="2644" y="5263"/>
                    </a:lnTo>
                    <a:cubicBezTo>
                      <a:pt x="2584" y="4799"/>
                      <a:pt x="2537" y="4334"/>
                      <a:pt x="2417" y="3882"/>
                    </a:cubicBezTo>
                    <a:lnTo>
                      <a:pt x="2263" y="3203"/>
                    </a:lnTo>
                    <a:cubicBezTo>
                      <a:pt x="2203" y="2977"/>
                      <a:pt x="2120" y="2751"/>
                      <a:pt x="2048" y="2536"/>
                    </a:cubicBezTo>
                    <a:cubicBezTo>
                      <a:pt x="1977" y="2310"/>
                      <a:pt x="1905" y="2084"/>
                      <a:pt x="1822" y="1870"/>
                    </a:cubicBezTo>
                    <a:lnTo>
                      <a:pt x="1536" y="1227"/>
                    </a:lnTo>
                    <a:cubicBezTo>
                      <a:pt x="1429" y="1024"/>
                      <a:pt x="1358" y="798"/>
                      <a:pt x="1239" y="596"/>
                    </a:cubicBezTo>
                    <a:lnTo>
                      <a:pt x="8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0"/>
              <p:cNvSpPr/>
              <p:nvPr/>
            </p:nvSpPr>
            <p:spPr>
              <a:xfrm>
                <a:off x="6157224" y="3295960"/>
                <a:ext cx="89260" cy="146360"/>
              </a:xfrm>
              <a:custGeom>
                <a:rect b="b" l="l" r="r" t="t"/>
                <a:pathLst>
                  <a:path extrusionOk="0" h="5252" w="3203">
                    <a:moveTo>
                      <a:pt x="2203" y="0"/>
                    </a:moveTo>
                    <a:cubicBezTo>
                      <a:pt x="1810" y="1679"/>
                      <a:pt x="1060" y="3263"/>
                      <a:pt x="0" y="4620"/>
                    </a:cubicBezTo>
                    <a:lnTo>
                      <a:pt x="822" y="5251"/>
                    </a:lnTo>
                    <a:cubicBezTo>
                      <a:pt x="1965" y="3775"/>
                      <a:pt x="2786" y="2048"/>
                      <a:pt x="3203" y="239"/>
                    </a:cubicBezTo>
                    <a:lnTo>
                      <a:pt x="22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0"/>
              <p:cNvSpPr/>
              <p:nvPr/>
            </p:nvSpPr>
            <p:spPr>
              <a:xfrm>
                <a:off x="5351963" y="1985060"/>
                <a:ext cx="115817" cy="135074"/>
              </a:xfrm>
              <a:custGeom>
                <a:rect b="b" l="l" r="r" t="t"/>
                <a:pathLst>
                  <a:path extrusionOk="0" h="4847" w="4156">
                    <a:moveTo>
                      <a:pt x="810" y="1"/>
                    </a:moveTo>
                    <a:lnTo>
                      <a:pt x="1" y="644"/>
                    </a:lnTo>
                    <a:lnTo>
                      <a:pt x="3346" y="4847"/>
                    </a:lnTo>
                    <a:lnTo>
                      <a:pt x="4156"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0"/>
              <p:cNvSpPr/>
              <p:nvPr/>
            </p:nvSpPr>
            <p:spPr>
              <a:xfrm>
                <a:off x="5518522" y="2193753"/>
                <a:ext cx="115817" cy="135408"/>
              </a:xfrm>
              <a:custGeom>
                <a:rect b="b" l="l" r="r" t="t"/>
                <a:pathLst>
                  <a:path extrusionOk="0" h="4859" w="4156">
                    <a:moveTo>
                      <a:pt x="810" y="1"/>
                    </a:moveTo>
                    <a:lnTo>
                      <a:pt x="1" y="656"/>
                    </a:lnTo>
                    <a:lnTo>
                      <a:pt x="1667" y="2739"/>
                    </a:lnTo>
                    <a:cubicBezTo>
                      <a:pt x="1667" y="2751"/>
                      <a:pt x="1667" y="2751"/>
                      <a:pt x="1667" y="2751"/>
                    </a:cubicBezTo>
                    <a:cubicBezTo>
                      <a:pt x="1679" y="2763"/>
                      <a:pt x="1679" y="2763"/>
                      <a:pt x="1691" y="2775"/>
                    </a:cubicBezTo>
                    <a:lnTo>
                      <a:pt x="3346" y="4859"/>
                    </a:lnTo>
                    <a:lnTo>
                      <a:pt x="4156" y="4216"/>
                    </a:lnTo>
                    <a:lnTo>
                      <a:pt x="2489" y="2108"/>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0"/>
              <p:cNvSpPr/>
              <p:nvPr/>
            </p:nvSpPr>
            <p:spPr>
              <a:xfrm>
                <a:off x="5684746" y="2403115"/>
                <a:ext cx="115817" cy="135408"/>
              </a:xfrm>
              <a:custGeom>
                <a:rect b="b" l="l" r="r" t="t"/>
                <a:pathLst>
                  <a:path extrusionOk="0" h="4859" w="4156">
                    <a:moveTo>
                      <a:pt x="810" y="1"/>
                    </a:moveTo>
                    <a:lnTo>
                      <a:pt x="1" y="656"/>
                    </a:lnTo>
                    <a:lnTo>
                      <a:pt x="3346" y="4859"/>
                    </a:lnTo>
                    <a:lnTo>
                      <a:pt x="4156"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0"/>
              <p:cNvSpPr/>
              <p:nvPr/>
            </p:nvSpPr>
            <p:spPr>
              <a:xfrm>
                <a:off x="5851304" y="2612142"/>
                <a:ext cx="116152" cy="135408"/>
              </a:xfrm>
              <a:custGeom>
                <a:rect b="b" l="l" r="r" t="t"/>
                <a:pathLst>
                  <a:path extrusionOk="0" h="4859" w="4168">
                    <a:moveTo>
                      <a:pt x="822" y="1"/>
                    </a:moveTo>
                    <a:lnTo>
                      <a:pt x="0" y="656"/>
                    </a:lnTo>
                    <a:lnTo>
                      <a:pt x="1679" y="2751"/>
                    </a:lnTo>
                    <a:lnTo>
                      <a:pt x="3346" y="4858"/>
                    </a:lnTo>
                    <a:lnTo>
                      <a:pt x="4168" y="4204"/>
                    </a:lnTo>
                    <a:lnTo>
                      <a:pt x="2489" y="2108"/>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0"/>
              <p:cNvSpPr/>
              <p:nvPr/>
            </p:nvSpPr>
            <p:spPr>
              <a:xfrm>
                <a:off x="6017528" y="2821504"/>
                <a:ext cx="115817" cy="135408"/>
              </a:xfrm>
              <a:custGeom>
                <a:rect b="b" l="l" r="r" t="t"/>
                <a:pathLst>
                  <a:path extrusionOk="0" h="4859" w="4156">
                    <a:moveTo>
                      <a:pt x="822" y="1"/>
                    </a:moveTo>
                    <a:lnTo>
                      <a:pt x="1" y="644"/>
                    </a:lnTo>
                    <a:lnTo>
                      <a:pt x="3346" y="4858"/>
                    </a:lnTo>
                    <a:lnTo>
                      <a:pt x="4156" y="4203"/>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0"/>
              <p:cNvSpPr/>
              <p:nvPr/>
            </p:nvSpPr>
            <p:spPr>
              <a:xfrm>
                <a:off x="5945856" y="3502340"/>
                <a:ext cx="146695" cy="88619"/>
              </a:xfrm>
              <a:custGeom>
                <a:rect b="b" l="l" r="r" t="t"/>
                <a:pathLst>
                  <a:path extrusionOk="0" h="3180" w="5264">
                    <a:moveTo>
                      <a:pt x="4632" y="0"/>
                    </a:moveTo>
                    <a:cubicBezTo>
                      <a:pt x="3942" y="524"/>
                      <a:pt x="3215" y="976"/>
                      <a:pt x="2430" y="1334"/>
                    </a:cubicBezTo>
                    <a:cubicBezTo>
                      <a:pt x="2037" y="1512"/>
                      <a:pt x="1656" y="1703"/>
                      <a:pt x="1239" y="1822"/>
                    </a:cubicBezTo>
                    <a:lnTo>
                      <a:pt x="632" y="2024"/>
                    </a:lnTo>
                    <a:cubicBezTo>
                      <a:pt x="429" y="2084"/>
                      <a:pt x="215" y="2119"/>
                      <a:pt x="1" y="2179"/>
                    </a:cubicBezTo>
                    <a:lnTo>
                      <a:pt x="239" y="3179"/>
                    </a:lnTo>
                    <a:cubicBezTo>
                      <a:pt x="465" y="3131"/>
                      <a:pt x="691" y="3084"/>
                      <a:pt x="918" y="3024"/>
                    </a:cubicBezTo>
                    <a:lnTo>
                      <a:pt x="1584" y="2798"/>
                    </a:lnTo>
                    <a:cubicBezTo>
                      <a:pt x="2025" y="2667"/>
                      <a:pt x="2453" y="2465"/>
                      <a:pt x="2870" y="2274"/>
                    </a:cubicBezTo>
                    <a:cubicBezTo>
                      <a:pt x="3716" y="1881"/>
                      <a:pt x="4513" y="1393"/>
                      <a:pt x="5263" y="834"/>
                    </a:cubicBezTo>
                    <a:lnTo>
                      <a:pt x="46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0"/>
              <p:cNvSpPr/>
              <p:nvPr/>
            </p:nvSpPr>
            <p:spPr>
              <a:xfrm>
                <a:off x="5684411" y="3523574"/>
                <a:ext cx="149676" cy="74685"/>
              </a:xfrm>
              <a:custGeom>
                <a:rect b="b" l="l" r="r" t="t"/>
                <a:pathLst>
                  <a:path extrusionOk="0" h="2680" w="5371">
                    <a:moveTo>
                      <a:pt x="536" y="0"/>
                    </a:moveTo>
                    <a:lnTo>
                      <a:pt x="1" y="893"/>
                    </a:lnTo>
                    <a:cubicBezTo>
                      <a:pt x="1596" y="1846"/>
                      <a:pt x="3394" y="2465"/>
                      <a:pt x="5251" y="2679"/>
                    </a:cubicBezTo>
                    <a:lnTo>
                      <a:pt x="5370" y="1655"/>
                    </a:lnTo>
                    <a:cubicBezTo>
                      <a:pt x="3656" y="1453"/>
                      <a:pt x="2001" y="881"/>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0"/>
              <p:cNvSpPr/>
              <p:nvPr/>
            </p:nvSpPr>
            <p:spPr>
              <a:xfrm>
                <a:off x="5498291" y="3333775"/>
                <a:ext cx="115817" cy="135408"/>
              </a:xfrm>
              <a:custGeom>
                <a:rect b="b" l="l" r="r" t="t"/>
                <a:pathLst>
                  <a:path extrusionOk="0" h="4859" w="4156">
                    <a:moveTo>
                      <a:pt x="810" y="1"/>
                    </a:moveTo>
                    <a:lnTo>
                      <a:pt x="0" y="656"/>
                    </a:lnTo>
                    <a:lnTo>
                      <a:pt x="1667" y="2751"/>
                    </a:lnTo>
                    <a:cubicBezTo>
                      <a:pt x="2239" y="3454"/>
                      <a:pt x="2762" y="4156"/>
                      <a:pt x="3358" y="4859"/>
                    </a:cubicBezTo>
                    <a:lnTo>
                      <a:pt x="4156" y="4192"/>
                    </a:lnTo>
                    <a:cubicBezTo>
                      <a:pt x="3596" y="3525"/>
                      <a:pt x="3036" y="2799"/>
                      <a:pt x="2477" y="2108"/>
                    </a:cubicBez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0"/>
              <p:cNvSpPr/>
              <p:nvPr/>
            </p:nvSpPr>
            <p:spPr>
              <a:xfrm>
                <a:off x="5332066" y="3124748"/>
                <a:ext cx="115817" cy="135074"/>
              </a:xfrm>
              <a:custGeom>
                <a:rect b="b" l="l" r="r" t="t"/>
                <a:pathLst>
                  <a:path extrusionOk="0" h="4847" w="4156">
                    <a:moveTo>
                      <a:pt x="810" y="1"/>
                    </a:moveTo>
                    <a:lnTo>
                      <a:pt x="0" y="644"/>
                    </a:lnTo>
                    <a:lnTo>
                      <a:pt x="3346" y="4847"/>
                    </a:lnTo>
                    <a:lnTo>
                      <a:pt x="4155"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0"/>
              <p:cNvSpPr/>
              <p:nvPr/>
            </p:nvSpPr>
            <p:spPr>
              <a:xfrm>
                <a:off x="5165174" y="2915414"/>
                <a:ext cx="115817" cy="135380"/>
              </a:xfrm>
              <a:custGeom>
                <a:rect b="b" l="l" r="r" t="t"/>
                <a:pathLst>
                  <a:path extrusionOk="0" h="4858" w="4156">
                    <a:moveTo>
                      <a:pt x="810" y="0"/>
                    </a:moveTo>
                    <a:lnTo>
                      <a:pt x="0" y="655"/>
                    </a:lnTo>
                    <a:lnTo>
                      <a:pt x="1679" y="2750"/>
                    </a:lnTo>
                    <a:lnTo>
                      <a:pt x="3346" y="4858"/>
                    </a:lnTo>
                    <a:lnTo>
                      <a:pt x="4156" y="4215"/>
                    </a:lnTo>
                    <a:lnTo>
                      <a:pt x="2489" y="2107"/>
                    </a:lnTo>
                    <a:cubicBezTo>
                      <a:pt x="2489" y="2107"/>
                      <a:pt x="2489" y="2107"/>
                      <a:pt x="2477" y="2096"/>
                    </a:cubicBez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0"/>
              <p:cNvSpPr/>
              <p:nvPr/>
            </p:nvSpPr>
            <p:spPr>
              <a:xfrm>
                <a:off x="4998949" y="2706387"/>
                <a:ext cx="115817" cy="135046"/>
              </a:xfrm>
              <a:custGeom>
                <a:rect b="b" l="l" r="r" t="t"/>
                <a:pathLst>
                  <a:path extrusionOk="0" h="4846" w="4156">
                    <a:moveTo>
                      <a:pt x="810" y="0"/>
                    </a:moveTo>
                    <a:lnTo>
                      <a:pt x="0" y="643"/>
                    </a:lnTo>
                    <a:lnTo>
                      <a:pt x="3346" y="4846"/>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0"/>
              <p:cNvSpPr/>
              <p:nvPr/>
            </p:nvSpPr>
            <p:spPr>
              <a:xfrm>
                <a:off x="4832391" y="2497360"/>
                <a:ext cx="115817" cy="135074"/>
              </a:xfrm>
              <a:custGeom>
                <a:rect b="b" l="l" r="r" t="t"/>
                <a:pathLst>
                  <a:path extrusionOk="0" h="4847" w="4156">
                    <a:moveTo>
                      <a:pt x="810" y="0"/>
                    </a:moveTo>
                    <a:lnTo>
                      <a:pt x="0" y="643"/>
                    </a:lnTo>
                    <a:lnTo>
                      <a:pt x="1643" y="2703"/>
                    </a:lnTo>
                    <a:cubicBezTo>
                      <a:pt x="1643" y="2727"/>
                      <a:pt x="1655" y="2739"/>
                      <a:pt x="1667" y="2751"/>
                    </a:cubicBezTo>
                    <a:cubicBezTo>
                      <a:pt x="1679" y="2762"/>
                      <a:pt x="1691" y="2774"/>
                      <a:pt x="1703" y="2774"/>
                    </a:cubicBezTo>
                    <a:lnTo>
                      <a:pt x="3346" y="4846"/>
                    </a:lnTo>
                    <a:lnTo>
                      <a:pt x="4156" y="4203"/>
                    </a:lnTo>
                    <a:lnTo>
                      <a:pt x="2489" y="2096"/>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0"/>
              <p:cNvSpPr/>
              <p:nvPr/>
            </p:nvSpPr>
            <p:spPr>
              <a:xfrm>
                <a:off x="4649252" y="2306919"/>
                <a:ext cx="132398" cy="116152"/>
              </a:xfrm>
              <a:custGeom>
                <a:rect b="b" l="l" r="r" t="t"/>
                <a:pathLst>
                  <a:path extrusionOk="0" h="4168" w="4751">
                    <a:moveTo>
                      <a:pt x="464" y="0"/>
                    </a:moveTo>
                    <a:lnTo>
                      <a:pt x="0" y="929"/>
                    </a:lnTo>
                    <a:cubicBezTo>
                      <a:pt x="1524" y="1703"/>
                      <a:pt x="2881" y="2810"/>
                      <a:pt x="3941" y="4167"/>
                    </a:cubicBezTo>
                    <a:lnTo>
                      <a:pt x="4751" y="3524"/>
                    </a:lnTo>
                    <a:cubicBezTo>
                      <a:pt x="3608" y="2060"/>
                      <a:pt x="2131" y="845"/>
                      <a:pt x="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0"/>
              <p:cNvSpPr/>
              <p:nvPr/>
            </p:nvSpPr>
            <p:spPr>
              <a:xfrm>
                <a:off x="4391765" y="2266680"/>
                <a:ext cx="154330" cy="42916"/>
              </a:xfrm>
              <a:custGeom>
                <a:rect b="b" l="l" r="r" t="t"/>
                <a:pathLst>
                  <a:path extrusionOk="0" h="1540" w="5538">
                    <a:moveTo>
                      <a:pt x="3945" y="1"/>
                    </a:moveTo>
                    <a:cubicBezTo>
                      <a:pt x="3547" y="1"/>
                      <a:pt x="3149" y="27"/>
                      <a:pt x="2751" y="27"/>
                    </a:cubicBezTo>
                    <a:cubicBezTo>
                      <a:pt x="2287" y="87"/>
                      <a:pt x="1823" y="134"/>
                      <a:pt x="1358" y="218"/>
                    </a:cubicBezTo>
                    <a:lnTo>
                      <a:pt x="680" y="372"/>
                    </a:lnTo>
                    <a:cubicBezTo>
                      <a:pt x="453" y="420"/>
                      <a:pt x="227" y="468"/>
                      <a:pt x="1" y="551"/>
                    </a:cubicBezTo>
                    <a:lnTo>
                      <a:pt x="299" y="1539"/>
                    </a:lnTo>
                    <a:cubicBezTo>
                      <a:pt x="501" y="1468"/>
                      <a:pt x="715" y="1432"/>
                      <a:pt x="930" y="1373"/>
                    </a:cubicBezTo>
                    <a:lnTo>
                      <a:pt x="1549" y="1230"/>
                    </a:lnTo>
                    <a:cubicBezTo>
                      <a:pt x="1977" y="1158"/>
                      <a:pt x="2406" y="1123"/>
                      <a:pt x="2823" y="1063"/>
                    </a:cubicBezTo>
                    <a:cubicBezTo>
                      <a:pt x="3190" y="1063"/>
                      <a:pt x="3557" y="1037"/>
                      <a:pt x="3925" y="1037"/>
                    </a:cubicBezTo>
                    <a:cubicBezTo>
                      <a:pt x="3986" y="1037"/>
                      <a:pt x="4047" y="1037"/>
                      <a:pt x="4109" y="1039"/>
                    </a:cubicBezTo>
                    <a:lnTo>
                      <a:pt x="4751" y="1087"/>
                    </a:lnTo>
                    <a:lnTo>
                      <a:pt x="5073" y="1111"/>
                    </a:lnTo>
                    <a:cubicBezTo>
                      <a:pt x="5180" y="1123"/>
                      <a:pt x="5287" y="1134"/>
                      <a:pt x="5394" y="1158"/>
                    </a:cubicBezTo>
                    <a:lnTo>
                      <a:pt x="5537" y="134"/>
                    </a:lnTo>
                    <a:cubicBezTo>
                      <a:pt x="5418" y="111"/>
                      <a:pt x="5311" y="87"/>
                      <a:pt x="5192" y="75"/>
                    </a:cubicBezTo>
                    <a:lnTo>
                      <a:pt x="4847" y="51"/>
                    </a:lnTo>
                    <a:lnTo>
                      <a:pt x="4144" y="3"/>
                    </a:lnTo>
                    <a:cubicBezTo>
                      <a:pt x="4078" y="2"/>
                      <a:pt x="4012" y="1"/>
                      <a:pt x="39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0"/>
              <p:cNvSpPr/>
              <p:nvPr/>
            </p:nvSpPr>
            <p:spPr>
              <a:xfrm>
                <a:off x="4132327" y="2565688"/>
                <a:ext cx="39516" cy="154665"/>
              </a:xfrm>
              <a:custGeom>
                <a:rect b="b" l="l" r="r" t="t"/>
                <a:pathLst>
                  <a:path extrusionOk="0" h="5550" w="1418">
                    <a:moveTo>
                      <a:pt x="215" y="1"/>
                    </a:moveTo>
                    <a:lnTo>
                      <a:pt x="107" y="691"/>
                    </a:lnTo>
                    <a:cubicBezTo>
                      <a:pt x="60" y="930"/>
                      <a:pt x="60" y="1156"/>
                      <a:pt x="48" y="1394"/>
                    </a:cubicBezTo>
                    <a:lnTo>
                      <a:pt x="0" y="2084"/>
                    </a:lnTo>
                    <a:lnTo>
                      <a:pt x="24" y="2787"/>
                    </a:lnTo>
                    <a:cubicBezTo>
                      <a:pt x="36" y="3025"/>
                      <a:pt x="24" y="3251"/>
                      <a:pt x="60" y="3489"/>
                    </a:cubicBezTo>
                    <a:lnTo>
                      <a:pt x="143" y="4180"/>
                    </a:lnTo>
                    <a:cubicBezTo>
                      <a:pt x="179" y="4644"/>
                      <a:pt x="322" y="5097"/>
                      <a:pt x="405" y="5549"/>
                    </a:cubicBezTo>
                    <a:lnTo>
                      <a:pt x="1417" y="5299"/>
                    </a:lnTo>
                    <a:cubicBezTo>
                      <a:pt x="1334" y="4871"/>
                      <a:pt x="1203" y="4466"/>
                      <a:pt x="1167" y="4037"/>
                    </a:cubicBezTo>
                    <a:lnTo>
                      <a:pt x="1084" y="3394"/>
                    </a:lnTo>
                    <a:cubicBezTo>
                      <a:pt x="1048" y="3180"/>
                      <a:pt x="1072" y="2966"/>
                      <a:pt x="1060" y="2751"/>
                    </a:cubicBezTo>
                    <a:lnTo>
                      <a:pt x="1036" y="2108"/>
                    </a:lnTo>
                    <a:lnTo>
                      <a:pt x="1084" y="1465"/>
                    </a:lnTo>
                    <a:cubicBezTo>
                      <a:pt x="1096" y="1251"/>
                      <a:pt x="1096" y="1037"/>
                      <a:pt x="1131" y="822"/>
                    </a:cubicBezTo>
                    <a:lnTo>
                      <a:pt x="1238" y="191"/>
                    </a:lnTo>
                    <a:lnTo>
                      <a:pt x="2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0"/>
              <p:cNvSpPr/>
              <p:nvPr/>
            </p:nvSpPr>
            <p:spPr>
              <a:xfrm>
                <a:off x="4179421" y="2336096"/>
                <a:ext cx="120471" cy="129445"/>
              </a:xfrm>
              <a:custGeom>
                <a:rect b="b" l="l" r="r" t="t"/>
                <a:pathLst>
                  <a:path extrusionOk="0" h="4645" w="4323">
                    <a:moveTo>
                      <a:pt x="3716" y="1"/>
                    </a:moveTo>
                    <a:cubicBezTo>
                      <a:pt x="2204" y="1096"/>
                      <a:pt x="930" y="2513"/>
                      <a:pt x="1" y="4132"/>
                    </a:cubicBezTo>
                    <a:lnTo>
                      <a:pt x="906" y="4644"/>
                    </a:lnTo>
                    <a:cubicBezTo>
                      <a:pt x="1751" y="3144"/>
                      <a:pt x="2930" y="1846"/>
                      <a:pt x="4323" y="834"/>
                    </a:cubicBezTo>
                    <a:lnTo>
                      <a:pt x="37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0"/>
              <p:cNvSpPr/>
              <p:nvPr/>
            </p:nvSpPr>
            <p:spPr>
              <a:xfrm>
                <a:off x="4193355" y="2815540"/>
                <a:ext cx="115176" cy="135380"/>
              </a:xfrm>
              <a:custGeom>
                <a:rect b="b" l="l" r="r" t="t"/>
                <a:pathLst>
                  <a:path extrusionOk="0" h="4858" w="4133">
                    <a:moveTo>
                      <a:pt x="858" y="0"/>
                    </a:moveTo>
                    <a:lnTo>
                      <a:pt x="1" y="584"/>
                    </a:lnTo>
                    <a:lnTo>
                      <a:pt x="406" y="1143"/>
                    </a:lnTo>
                    <a:cubicBezTo>
                      <a:pt x="537" y="1346"/>
                      <a:pt x="680" y="1524"/>
                      <a:pt x="822" y="1703"/>
                    </a:cubicBezTo>
                    <a:lnTo>
                      <a:pt x="1656" y="2751"/>
                    </a:lnTo>
                    <a:lnTo>
                      <a:pt x="3323" y="4858"/>
                    </a:lnTo>
                    <a:lnTo>
                      <a:pt x="4132" y="4215"/>
                    </a:lnTo>
                    <a:lnTo>
                      <a:pt x="2466" y="2108"/>
                    </a:lnTo>
                    <a:lnTo>
                      <a:pt x="1632" y="1060"/>
                    </a:lnTo>
                    <a:cubicBezTo>
                      <a:pt x="1489" y="881"/>
                      <a:pt x="1358" y="703"/>
                      <a:pt x="1239" y="524"/>
                    </a:cubicBezTo>
                    <a:lnTo>
                      <a:pt x="8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0"/>
              <p:cNvSpPr/>
              <p:nvPr/>
            </p:nvSpPr>
            <p:spPr>
              <a:xfrm>
                <a:off x="4358938" y="3024902"/>
                <a:ext cx="115817" cy="135380"/>
              </a:xfrm>
              <a:custGeom>
                <a:rect b="b" l="l" r="r" t="t"/>
                <a:pathLst>
                  <a:path extrusionOk="0" h="4858" w="4156">
                    <a:moveTo>
                      <a:pt x="810" y="0"/>
                    </a:moveTo>
                    <a:lnTo>
                      <a:pt x="0" y="655"/>
                    </a:lnTo>
                    <a:lnTo>
                      <a:pt x="1667" y="2750"/>
                    </a:lnTo>
                    <a:lnTo>
                      <a:pt x="3334" y="4858"/>
                    </a:lnTo>
                    <a:lnTo>
                      <a:pt x="4155" y="4215"/>
                    </a:lnTo>
                    <a:lnTo>
                      <a:pt x="2489" y="2107"/>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0"/>
              <p:cNvSpPr/>
              <p:nvPr/>
            </p:nvSpPr>
            <p:spPr>
              <a:xfrm>
                <a:off x="4525162" y="3234570"/>
                <a:ext cx="115817" cy="135074"/>
              </a:xfrm>
              <a:custGeom>
                <a:rect b="b" l="l" r="r" t="t"/>
                <a:pathLst>
                  <a:path extrusionOk="0" h="4847" w="4156">
                    <a:moveTo>
                      <a:pt x="810" y="1"/>
                    </a:moveTo>
                    <a:lnTo>
                      <a:pt x="0" y="644"/>
                    </a:lnTo>
                    <a:lnTo>
                      <a:pt x="3334" y="4847"/>
                    </a:lnTo>
                    <a:lnTo>
                      <a:pt x="4155"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0"/>
              <p:cNvSpPr/>
              <p:nvPr/>
            </p:nvSpPr>
            <p:spPr>
              <a:xfrm>
                <a:off x="4691052" y="3443932"/>
                <a:ext cx="115817" cy="135408"/>
              </a:xfrm>
              <a:custGeom>
                <a:rect b="b" l="l" r="r" t="t"/>
                <a:pathLst>
                  <a:path extrusionOk="0" h="4859" w="4156">
                    <a:moveTo>
                      <a:pt x="822" y="1"/>
                    </a:moveTo>
                    <a:lnTo>
                      <a:pt x="0" y="644"/>
                    </a:lnTo>
                    <a:lnTo>
                      <a:pt x="1667" y="2751"/>
                    </a:lnTo>
                    <a:lnTo>
                      <a:pt x="3346" y="4858"/>
                    </a:lnTo>
                    <a:lnTo>
                      <a:pt x="4156" y="4215"/>
                    </a:lnTo>
                    <a:lnTo>
                      <a:pt x="2489" y="2108"/>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0"/>
              <p:cNvSpPr/>
              <p:nvPr/>
            </p:nvSpPr>
            <p:spPr>
              <a:xfrm>
                <a:off x="4857276" y="3653628"/>
                <a:ext cx="115817" cy="135074"/>
              </a:xfrm>
              <a:custGeom>
                <a:rect b="b" l="l" r="r" t="t"/>
                <a:pathLst>
                  <a:path extrusionOk="0" h="4847" w="4156">
                    <a:moveTo>
                      <a:pt x="810" y="0"/>
                    </a:moveTo>
                    <a:lnTo>
                      <a:pt x="0" y="643"/>
                    </a:lnTo>
                    <a:lnTo>
                      <a:pt x="3346" y="4846"/>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0"/>
              <p:cNvSpPr/>
              <p:nvPr/>
            </p:nvSpPr>
            <p:spPr>
              <a:xfrm>
                <a:off x="5076920" y="4116464"/>
                <a:ext cx="63064" cy="150986"/>
              </a:xfrm>
              <a:custGeom>
                <a:rect b="b" l="l" r="r" t="t"/>
                <a:pathLst>
                  <a:path extrusionOk="0" h="5418" w="2263">
                    <a:moveTo>
                      <a:pt x="1215" y="1"/>
                    </a:moveTo>
                    <a:cubicBezTo>
                      <a:pt x="1167" y="1715"/>
                      <a:pt x="750" y="3418"/>
                      <a:pt x="0" y="4965"/>
                    </a:cubicBezTo>
                    <a:lnTo>
                      <a:pt x="941" y="5418"/>
                    </a:lnTo>
                    <a:cubicBezTo>
                      <a:pt x="1751" y="3739"/>
                      <a:pt x="2203" y="1894"/>
                      <a:pt x="2262" y="24"/>
                    </a:cubicBezTo>
                    <a:lnTo>
                      <a:pt x="12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0"/>
              <p:cNvSpPr/>
              <p:nvPr/>
            </p:nvSpPr>
            <p:spPr>
              <a:xfrm>
                <a:off x="4891775" y="4346056"/>
                <a:ext cx="140369" cy="103556"/>
              </a:xfrm>
              <a:custGeom>
                <a:rect b="b" l="l" r="r" t="t"/>
                <a:pathLst>
                  <a:path extrusionOk="0" h="3716" w="5037">
                    <a:moveTo>
                      <a:pt x="4311" y="1"/>
                    </a:moveTo>
                    <a:cubicBezTo>
                      <a:pt x="4001" y="298"/>
                      <a:pt x="3668" y="572"/>
                      <a:pt x="3346" y="858"/>
                    </a:cubicBezTo>
                    <a:cubicBezTo>
                      <a:pt x="3001" y="1108"/>
                      <a:pt x="2656" y="1358"/>
                      <a:pt x="2299" y="1608"/>
                    </a:cubicBezTo>
                    <a:cubicBezTo>
                      <a:pt x="1929" y="1810"/>
                      <a:pt x="1560" y="2049"/>
                      <a:pt x="1179" y="2239"/>
                    </a:cubicBezTo>
                    <a:lnTo>
                      <a:pt x="596" y="2501"/>
                    </a:lnTo>
                    <a:cubicBezTo>
                      <a:pt x="394" y="2584"/>
                      <a:pt x="203" y="2680"/>
                      <a:pt x="1" y="2739"/>
                    </a:cubicBezTo>
                    <a:lnTo>
                      <a:pt x="358" y="3715"/>
                    </a:lnTo>
                    <a:cubicBezTo>
                      <a:pt x="584" y="3644"/>
                      <a:pt x="786" y="3549"/>
                      <a:pt x="1001" y="3453"/>
                    </a:cubicBezTo>
                    <a:lnTo>
                      <a:pt x="1644" y="3168"/>
                    </a:lnTo>
                    <a:cubicBezTo>
                      <a:pt x="2060" y="2953"/>
                      <a:pt x="2453" y="2703"/>
                      <a:pt x="2858" y="2477"/>
                    </a:cubicBezTo>
                    <a:cubicBezTo>
                      <a:pt x="3239" y="2215"/>
                      <a:pt x="3620" y="1941"/>
                      <a:pt x="4001" y="1668"/>
                    </a:cubicBezTo>
                    <a:cubicBezTo>
                      <a:pt x="4346" y="1358"/>
                      <a:pt x="4704" y="1060"/>
                      <a:pt x="5037" y="739"/>
                    </a:cubicBezTo>
                    <a:lnTo>
                      <a:pt x="43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0"/>
              <p:cNvSpPr/>
              <p:nvPr/>
            </p:nvSpPr>
            <p:spPr>
              <a:xfrm>
                <a:off x="4630330" y="4414748"/>
                <a:ext cx="151655" cy="56822"/>
              </a:xfrm>
              <a:custGeom>
                <a:rect b="b" l="l" r="r" t="t"/>
                <a:pathLst>
                  <a:path extrusionOk="0" h="2039" w="5442">
                    <a:moveTo>
                      <a:pt x="405" y="0"/>
                    </a:moveTo>
                    <a:lnTo>
                      <a:pt x="0" y="953"/>
                    </a:lnTo>
                    <a:cubicBezTo>
                      <a:pt x="1626" y="1680"/>
                      <a:pt x="3403" y="2039"/>
                      <a:pt x="5187" y="2039"/>
                    </a:cubicBezTo>
                    <a:cubicBezTo>
                      <a:pt x="5272" y="2039"/>
                      <a:pt x="5357" y="2038"/>
                      <a:pt x="5442" y="2036"/>
                    </a:cubicBezTo>
                    <a:lnTo>
                      <a:pt x="5418" y="1000"/>
                    </a:lnTo>
                    <a:cubicBezTo>
                      <a:pt x="5359" y="1001"/>
                      <a:pt x="5300" y="1002"/>
                      <a:pt x="5241" y="1002"/>
                    </a:cubicBezTo>
                    <a:cubicBezTo>
                      <a:pt x="3585" y="1002"/>
                      <a:pt x="1923" y="679"/>
                      <a:pt x="4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0"/>
              <p:cNvSpPr/>
              <p:nvPr/>
            </p:nvSpPr>
            <p:spPr>
              <a:xfrm>
                <a:off x="4430583" y="4240219"/>
                <a:ext cx="117824" cy="134071"/>
              </a:xfrm>
              <a:custGeom>
                <a:rect b="b" l="l" r="r" t="t"/>
                <a:pathLst>
                  <a:path extrusionOk="0" h="4811" w="4228">
                    <a:moveTo>
                      <a:pt x="811" y="1"/>
                    </a:moveTo>
                    <a:lnTo>
                      <a:pt x="1" y="644"/>
                    </a:lnTo>
                    <a:lnTo>
                      <a:pt x="1668" y="2739"/>
                    </a:lnTo>
                    <a:cubicBezTo>
                      <a:pt x="1668" y="2739"/>
                      <a:pt x="1680" y="2751"/>
                      <a:pt x="1680" y="2751"/>
                    </a:cubicBezTo>
                    <a:cubicBezTo>
                      <a:pt x="1954" y="3096"/>
                      <a:pt x="2227" y="3453"/>
                      <a:pt x="2549" y="3799"/>
                    </a:cubicBezTo>
                    <a:lnTo>
                      <a:pt x="3013" y="4323"/>
                    </a:lnTo>
                    <a:cubicBezTo>
                      <a:pt x="3168" y="4489"/>
                      <a:pt x="3347" y="4644"/>
                      <a:pt x="3513" y="4811"/>
                    </a:cubicBezTo>
                    <a:lnTo>
                      <a:pt x="4228" y="4049"/>
                    </a:lnTo>
                    <a:cubicBezTo>
                      <a:pt x="4073" y="3894"/>
                      <a:pt x="3906" y="3763"/>
                      <a:pt x="3751" y="3608"/>
                    </a:cubicBezTo>
                    <a:lnTo>
                      <a:pt x="3335" y="3120"/>
                    </a:lnTo>
                    <a:cubicBezTo>
                      <a:pt x="3049" y="2810"/>
                      <a:pt x="2763" y="2453"/>
                      <a:pt x="2489" y="2108"/>
                    </a:cubicBezTo>
                    <a:lnTo>
                      <a:pt x="8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0"/>
              <p:cNvSpPr/>
              <p:nvPr/>
            </p:nvSpPr>
            <p:spPr>
              <a:xfrm>
                <a:off x="4264359" y="4030857"/>
                <a:ext cx="115845" cy="135408"/>
              </a:xfrm>
              <a:custGeom>
                <a:rect b="b" l="l" r="r" t="t"/>
                <a:pathLst>
                  <a:path extrusionOk="0" h="4859" w="4157">
                    <a:moveTo>
                      <a:pt x="811" y="1"/>
                    </a:moveTo>
                    <a:lnTo>
                      <a:pt x="1" y="656"/>
                    </a:lnTo>
                    <a:lnTo>
                      <a:pt x="3347" y="4858"/>
                    </a:lnTo>
                    <a:lnTo>
                      <a:pt x="4156" y="4204"/>
                    </a:lnTo>
                    <a:lnTo>
                      <a:pt x="8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0"/>
              <p:cNvSpPr/>
              <p:nvPr/>
            </p:nvSpPr>
            <p:spPr>
              <a:xfrm>
                <a:off x="4051681" y="3888849"/>
                <a:ext cx="148367" cy="81317"/>
              </a:xfrm>
              <a:custGeom>
                <a:rect b="b" l="l" r="r" t="t"/>
                <a:pathLst>
                  <a:path extrusionOk="0" h="2918" w="5324">
                    <a:moveTo>
                      <a:pt x="168" y="1"/>
                    </a:moveTo>
                    <a:lnTo>
                      <a:pt x="1" y="1013"/>
                    </a:lnTo>
                    <a:cubicBezTo>
                      <a:pt x="215" y="1061"/>
                      <a:pt x="430" y="1072"/>
                      <a:pt x="632" y="1132"/>
                    </a:cubicBezTo>
                    <a:lnTo>
                      <a:pt x="1251" y="1299"/>
                    </a:lnTo>
                    <a:cubicBezTo>
                      <a:pt x="1680" y="1382"/>
                      <a:pt x="2073" y="1561"/>
                      <a:pt x="2477" y="1703"/>
                    </a:cubicBezTo>
                    <a:cubicBezTo>
                      <a:pt x="2680" y="1763"/>
                      <a:pt x="2870" y="1870"/>
                      <a:pt x="3061" y="1965"/>
                    </a:cubicBezTo>
                    <a:lnTo>
                      <a:pt x="3632" y="2239"/>
                    </a:lnTo>
                    <a:cubicBezTo>
                      <a:pt x="4001" y="2465"/>
                      <a:pt x="4371" y="2680"/>
                      <a:pt x="4728" y="2918"/>
                    </a:cubicBezTo>
                    <a:lnTo>
                      <a:pt x="5323" y="2061"/>
                    </a:lnTo>
                    <a:cubicBezTo>
                      <a:pt x="4930" y="1811"/>
                      <a:pt x="4537" y="1561"/>
                      <a:pt x="4132" y="1334"/>
                    </a:cubicBezTo>
                    <a:lnTo>
                      <a:pt x="3501" y="1025"/>
                    </a:lnTo>
                    <a:cubicBezTo>
                      <a:pt x="3287" y="930"/>
                      <a:pt x="3085" y="811"/>
                      <a:pt x="2858" y="739"/>
                    </a:cubicBezTo>
                    <a:cubicBezTo>
                      <a:pt x="2418" y="584"/>
                      <a:pt x="1989" y="394"/>
                      <a:pt x="1537" y="299"/>
                    </a:cubicBezTo>
                    <a:lnTo>
                      <a:pt x="858" y="120"/>
                    </a:lnTo>
                    <a:cubicBezTo>
                      <a:pt x="632" y="60"/>
                      <a:pt x="394" y="37"/>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0"/>
              <p:cNvSpPr/>
              <p:nvPr/>
            </p:nvSpPr>
            <p:spPr>
              <a:xfrm>
                <a:off x="3792243" y="3889853"/>
                <a:ext cx="147335" cy="84634"/>
              </a:xfrm>
              <a:custGeom>
                <a:rect b="b" l="l" r="r" t="t"/>
                <a:pathLst>
                  <a:path extrusionOk="0" h="3037" w="5287">
                    <a:moveTo>
                      <a:pt x="5096" y="1"/>
                    </a:moveTo>
                    <a:cubicBezTo>
                      <a:pt x="3263" y="346"/>
                      <a:pt x="1512" y="1108"/>
                      <a:pt x="0" y="2203"/>
                    </a:cubicBezTo>
                    <a:lnTo>
                      <a:pt x="608" y="3037"/>
                    </a:lnTo>
                    <a:cubicBezTo>
                      <a:pt x="2001" y="2037"/>
                      <a:pt x="3608" y="1334"/>
                      <a:pt x="5287" y="1013"/>
                    </a:cubicBezTo>
                    <a:lnTo>
                      <a:pt x="50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0"/>
              <p:cNvSpPr/>
              <p:nvPr/>
            </p:nvSpPr>
            <p:spPr>
              <a:xfrm>
                <a:off x="3582213" y="4024225"/>
                <a:ext cx="135074" cy="115817"/>
              </a:xfrm>
              <a:custGeom>
                <a:rect b="b" l="l" r="r" t="t"/>
                <a:pathLst>
                  <a:path extrusionOk="0" h="4156" w="4847">
                    <a:moveTo>
                      <a:pt x="4204" y="1"/>
                    </a:moveTo>
                    <a:lnTo>
                      <a:pt x="2096" y="1667"/>
                    </a:lnTo>
                    <a:lnTo>
                      <a:pt x="1" y="3346"/>
                    </a:lnTo>
                    <a:lnTo>
                      <a:pt x="644" y="4156"/>
                    </a:lnTo>
                    <a:lnTo>
                      <a:pt x="2751" y="2477"/>
                    </a:lnTo>
                    <a:lnTo>
                      <a:pt x="2763" y="2465"/>
                    </a:lnTo>
                    <a:cubicBezTo>
                      <a:pt x="2775" y="2465"/>
                      <a:pt x="2775" y="2465"/>
                      <a:pt x="2787" y="2453"/>
                    </a:cubicBezTo>
                    <a:lnTo>
                      <a:pt x="2799" y="2453"/>
                    </a:lnTo>
                    <a:cubicBezTo>
                      <a:pt x="2811" y="2441"/>
                      <a:pt x="2822" y="2418"/>
                      <a:pt x="2834" y="2406"/>
                    </a:cubicBezTo>
                    <a:lnTo>
                      <a:pt x="4846"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0"/>
              <p:cNvSpPr/>
              <p:nvPr/>
            </p:nvSpPr>
            <p:spPr>
              <a:xfrm>
                <a:off x="3373186" y="4190449"/>
                <a:ext cx="135074" cy="115817"/>
              </a:xfrm>
              <a:custGeom>
                <a:rect b="b" l="l" r="r" t="t"/>
                <a:pathLst>
                  <a:path extrusionOk="0" h="4156" w="4847">
                    <a:moveTo>
                      <a:pt x="4204" y="1"/>
                    </a:moveTo>
                    <a:lnTo>
                      <a:pt x="1" y="3346"/>
                    </a:lnTo>
                    <a:lnTo>
                      <a:pt x="644" y="4156"/>
                    </a:lnTo>
                    <a:lnTo>
                      <a:pt x="4847"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0"/>
              <p:cNvSpPr/>
              <p:nvPr/>
            </p:nvSpPr>
            <p:spPr>
              <a:xfrm>
                <a:off x="2954797" y="4523567"/>
                <a:ext cx="135074" cy="115817"/>
              </a:xfrm>
              <a:custGeom>
                <a:rect b="b" l="l" r="r" t="t"/>
                <a:pathLst>
                  <a:path extrusionOk="0" h="4156" w="4847">
                    <a:moveTo>
                      <a:pt x="4204" y="0"/>
                    </a:moveTo>
                    <a:lnTo>
                      <a:pt x="1" y="3334"/>
                    </a:lnTo>
                    <a:lnTo>
                      <a:pt x="644" y="4156"/>
                    </a:lnTo>
                    <a:lnTo>
                      <a:pt x="4847" y="810"/>
                    </a:lnTo>
                    <a:lnTo>
                      <a:pt x="4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0"/>
              <p:cNvSpPr/>
              <p:nvPr/>
            </p:nvSpPr>
            <p:spPr>
              <a:xfrm>
                <a:off x="2954491" y="4523567"/>
                <a:ext cx="135046" cy="115817"/>
              </a:xfrm>
              <a:custGeom>
                <a:rect b="b" l="l" r="r" t="t"/>
                <a:pathLst>
                  <a:path extrusionOk="0" h="4156" w="4846">
                    <a:moveTo>
                      <a:pt x="4203" y="0"/>
                    </a:moveTo>
                    <a:lnTo>
                      <a:pt x="0" y="3346"/>
                    </a:lnTo>
                    <a:lnTo>
                      <a:pt x="643" y="4156"/>
                    </a:lnTo>
                    <a:lnTo>
                      <a:pt x="4846" y="810"/>
                    </a:lnTo>
                    <a:lnTo>
                      <a:pt x="42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0"/>
              <p:cNvSpPr/>
              <p:nvPr/>
            </p:nvSpPr>
            <p:spPr>
              <a:xfrm>
                <a:off x="3163824" y="4357008"/>
                <a:ext cx="135074" cy="115817"/>
              </a:xfrm>
              <a:custGeom>
                <a:rect b="b" l="l" r="r" t="t"/>
                <a:pathLst>
                  <a:path extrusionOk="0" h="4156" w="4847">
                    <a:moveTo>
                      <a:pt x="4204" y="1"/>
                    </a:moveTo>
                    <a:lnTo>
                      <a:pt x="2096" y="1679"/>
                    </a:lnTo>
                    <a:lnTo>
                      <a:pt x="1" y="3346"/>
                    </a:lnTo>
                    <a:lnTo>
                      <a:pt x="644" y="4156"/>
                    </a:lnTo>
                    <a:lnTo>
                      <a:pt x="2751" y="2489"/>
                    </a:lnTo>
                    <a:lnTo>
                      <a:pt x="4847"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0"/>
              <p:cNvSpPr/>
              <p:nvPr/>
            </p:nvSpPr>
            <p:spPr>
              <a:xfrm>
                <a:off x="3372851" y="4190784"/>
                <a:ext cx="135074" cy="115817"/>
              </a:xfrm>
              <a:custGeom>
                <a:rect b="b" l="l" r="r" t="t"/>
                <a:pathLst>
                  <a:path extrusionOk="0" h="4156" w="4847">
                    <a:moveTo>
                      <a:pt x="4204" y="1"/>
                    </a:moveTo>
                    <a:lnTo>
                      <a:pt x="1" y="3346"/>
                    </a:lnTo>
                    <a:lnTo>
                      <a:pt x="644" y="4156"/>
                    </a:lnTo>
                    <a:lnTo>
                      <a:pt x="4847"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0"/>
              <p:cNvSpPr/>
              <p:nvPr/>
            </p:nvSpPr>
            <p:spPr>
              <a:xfrm>
                <a:off x="2346303" y="4999026"/>
                <a:ext cx="135074" cy="115817"/>
              </a:xfrm>
              <a:custGeom>
                <a:rect b="b" l="l" r="r" t="t"/>
                <a:pathLst>
                  <a:path extrusionOk="0" h="4156" w="4847">
                    <a:moveTo>
                      <a:pt x="4204" y="0"/>
                    </a:moveTo>
                    <a:lnTo>
                      <a:pt x="1" y="3346"/>
                    </a:lnTo>
                    <a:lnTo>
                      <a:pt x="644" y="4155"/>
                    </a:lnTo>
                    <a:lnTo>
                      <a:pt x="4847" y="810"/>
                    </a:lnTo>
                    <a:lnTo>
                      <a:pt x="4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0"/>
              <p:cNvSpPr/>
              <p:nvPr/>
            </p:nvSpPr>
            <p:spPr>
              <a:xfrm>
                <a:off x="2555664" y="4832468"/>
                <a:ext cx="135074" cy="115817"/>
              </a:xfrm>
              <a:custGeom>
                <a:rect b="b" l="l" r="r" t="t"/>
                <a:pathLst>
                  <a:path extrusionOk="0" h="4156" w="4847">
                    <a:moveTo>
                      <a:pt x="4204" y="0"/>
                    </a:moveTo>
                    <a:lnTo>
                      <a:pt x="2096" y="1679"/>
                    </a:lnTo>
                    <a:lnTo>
                      <a:pt x="1" y="3346"/>
                    </a:lnTo>
                    <a:lnTo>
                      <a:pt x="644" y="4155"/>
                    </a:lnTo>
                    <a:lnTo>
                      <a:pt x="2739" y="2489"/>
                    </a:lnTo>
                    <a:lnTo>
                      <a:pt x="4847" y="822"/>
                    </a:lnTo>
                    <a:lnTo>
                      <a:pt x="4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0"/>
              <p:cNvSpPr/>
              <p:nvPr/>
            </p:nvSpPr>
            <p:spPr>
              <a:xfrm>
                <a:off x="2764691" y="4666243"/>
                <a:ext cx="135074" cy="115817"/>
              </a:xfrm>
              <a:custGeom>
                <a:rect b="b" l="l" r="r" t="t"/>
                <a:pathLst>
                  <a:path extrusionOk="0" h="4156" w="4847">
                    <a:moveTo>
                      <a:pt x="4204" y="0"/>
                    </a:moveTo>
                    <a:lnTo>
                      <a:pt x="1" y="3346"/>
                    </a:lnTo>
                    <a:lnTo>
                      <a:pt x="644" y="4155"/>
                    </a:lnTo>
                    <a:lnTo>
                      <a:pt x="4846" y="810"/>
                    </a:lnTo>
                    <a:lnTo>
                      <a:pt x="4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0"/>
              <p:cNvSpPr/>
              <p:nvPr/>
            </p:nvSpPr>
            <p:spPr>
              <a:xfrm>
                <a:off x="3582213" y="4024225"/>
                <a:ext cx="135074" cy="115817"/>
              </a:xfrm>
              <a:custGeom>
                <a:rect b="b" l="l" r="r" t="t"/>
                <a:pathLst>
                  <a:path extrusionOk="0" h="4156" w="4847">
                    <a:moveTo>
                      <a:pt x="4204" y="1"/>
                    </a:moveTo>
                    <a:lnTo>
                      <a:pt x="2096" y="1667"/>
                    </a:lnTo>
                    <a:lnTo>
                      <a:pt x="1" y="3346"/>
                    </a:lnTo>
                    <a:lnTo>
                      <a:pt x="644" y="4156"/>
                    </a:lnTo>
                    <a:lnTo>
                      <a:pt x="2751" y="2477"/>
                    </a:lnTo>
                    <a:lnTo>
                      <a:pt x="2763" y="2465"/>
                    </a:lnTo>
                    <a:cubicBezTo>
                      <a:pt x="2775" y="2465"/>
                      <a:pt x="2775" y="2465"/>
                      <a:pt x="2787" y="2453"/>
                    </a:cubicBezTo>
                    <a:lnTo>
                      <a:pt x="2799" y="2453"/>
                    </a:lnTo>
                    <a:cubicBezTo>
                      <a:pt x="2811" y="2441"/>
                      <a:pt x="2822" y="2418"/>
                      <a:pt x="2834" y="2406"/>
                    </a:cubicBezTo>
                    <a:lnTo>
                      <a:pt x="4846"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0"/>
              <p:cNvSpPr/>
              <p:nvPr/>
            </p:nvSpPr>
            <p:spPr>
              <a:xfrm>
                <a:off x="3792243" y="3889853"/>
                <a:ext cx="147335" cy="84634"/>
              </a:xfrm>
              <a:custGeom>
                <a:rect b="b" l="l" r="r" t="t"/>
                <a:pathLst>
                  <a:path extrusionOk="0" h="3037" w="5287">
                    <a:moveTo>
                      <a:pt x="5096" y="1"/>
                    </a:moveTo>
                    <a:cubicBezTo>
                      <a:pt x="3263" y="346"/>
                      <a:pt x="1512" y="1108"/>
                      <a:pt x="0" y="2203"/>
                    </a:cubicBezTo>
                    <a:lnTo>
                      <a:pt x="608" y="3037"/>
                    </a:lnTo>
                    <a:cubicBezTo>
                      <a:pt x="2001" y="2037"/>
                      <a:pt x="3608" y="1334"/>
                      <a:pt x="5287" y="1013"/>
                    </a:cubicBezTo>
                    <a:lnTo>
                      <a:pt x="50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0"/>
              <p:cNvSpPr/>
              <p:nvPr/>
            </p:nvSpPr>
            <p:spPr>
              <a:xfrm>
                <a:off x="4264024" y="4031192"/>
                <a:ext cx="115845" cy="135074"/>
              </a:xfrm>
              <a:custGeom>
                <a:rect b="b" l="l" r="r" t="t"/>
                <a:pathLst>
                  <a:path extrusionOk="0" h="4847" w="4157">
                    <a:moveTo>
                      <a:pt x="811" y="1"/>
                    </a:moveTo>
                    <a:lnTo>
                      <a:pt x="1" y="644"/>
                    </a:lnTo>
                    <a:lnTo>
                      <a:pt x="3347" y="4846"/>
                    </a:lnTo>
                    <a:lnTo>
                      <a:pt x="4156" y="4204"/>
                    </a:lnTo>
                    <a:lnTo>
                      <a:pt x="8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0"/>
              <p:cNvSpPr/>
              <p:nvPr/>
            </p:nvSpPr>
            <p:spPr>
              <a:xfrm>
                <a:off x="4430583" y="4240219"/>
                <a:ext cx="117824" cy="134071"/>
              </a:xfrm>
              <a:custGeom>
                <a:rect b="b" l="l" r="r" t="t"/>
                <a:pathLst>
                  <a:path extrusionOk="0" h="4811" w="4228">
                    <a:moveTo>
                      <a:pt x="811" y="1"/>
                    </a:moveTo>
                    <a:lnTo>
                      <a:pt x="1" y="644"/>
                    </a:lnTo>
                    <a:lnTo>
                      <a:pt x="1668" y="2739"/>
                    </a:lnTo>
                    <a:cubicBezTo>
                      <a:pt x="1668" y="2739"/>
                      <a:pt x="1680" y="2751"/>
                      <a:pt x="1680" y="2751"/>
                    </a:cubicBezTo>
                    <a:cubicBezTo>
                      <a:pt x="1954" y="3096"/>
                      <a:pt x="2227" y="3453"/>
                      <a:pt x="2549" y="3799"/>
                    </a:cubicBezTo>
                    <a:lnTo>
                      <a:pt x="3013" y="4323"/>
                    </a:lnTo>
                    <a:cubicBezTo>
                      <a:pt x="3168" y="4489"/>
                      <a:pt x="3347" y="4644"/>
                      <a:pt x="3513" y="4811"/>
                    </a:cubicBezTo>
                    <a:lnTo>
                      <a:pt x="4228" y="4049"/>
                    </a:lnTo>
                    <a:cubicBezTo>
                      <a:pt x="4073" y="3894"/>
                      <a:pt x="3906" y="3763"/>
                      <a:pt x="3751" y="3608"/>
                    </a:cubicBezTo>
                    <a:lnTo>
                      <a:pt x="3335" y="3120"/>
                    </a:lnTo>
                    <a:cubicBezTo>
                      <a:pt x="3049" y="2810"/>
                      <a:pt x="2763" y="2453"/>
                      <a:pt x="2489" y="2108"/>
                    </a:cubicBezTo>
                    <a:lnTo>
                      <a:pt x="8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0"/>
              <p:cNvSpPr/>
              <p:nvPr/>
            </p:nvSpPr>
            <p:spPr>
              <a:xfrm>
                <a:off x="4630330" y="4414748"/>
                <a:ext cx="151655" cy="56822"/>
              </a:xfrm>
              <a:custGeom>
                <a:rect b="b" l="l" r="r" t="t"/>
                <a:pathLst>
                  <a:path extrusionOk="0" h="2039" w="5442">
                    <a:moveTo>
                      <a:pt x="405" y="0"/>
                    </a:moveTo>
                    <a:lnTo>
                      <a:pt x="0" y="953"/>
                    </a:lnTo>
                    <a:cubicBezTo>
                      <a:pt x="1626" y="1680"/>
                      <a:pt x="3403" y="2039"/>
                      <a:pt x="5187" y="2039"/>
                    </a:cubicBezTo>
                    <a:cubicBezTo>
                      <a:pt x="5272" y="2039"/>
                      <a:pt x="5357" y="2038"/>
                      <a:pt x="5442" y="2036"/>
                    </a:cubicBezTo>
                    <a:lnTo>
                      <a:pt x="5418" y="1000"/>
                    </a:lnTo>
                    <a:cubicBezTo>
                      <a:pt x="5359" y="1001"/>
                      <a:pt x="5300" y="1002"/>
                      <a:pt x="5241" y="1002"/>
                    </a:cubicBezTo>
                    <a:cubicBezTo>
                      <a:pt x="3585" y="1002"/>
                      <a:pt x="1923" y="679"/>
                      <a:pt x="4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0"/>
              <p:cNvSpPr/>
              <p:nvPr/>
            </p:nvSpPr>
            <p:spPr>
              <a:xfrm>
                <a:off x="4891775" y="4346056"/>
                <a:ext cx="140369" cy="103556"/>
              </a:xfrm>
              <a:custGeom>
                <a:rect b="b" l="l" r="r" t="t"/>
                <a:pathLst>
                  <a:path extrusionOk="0" h="3716" w="5037">
                    <a:moveTo>
                      <a:pt x="4311" y="1"/>
                    </a:moveTo>
                    <a:cubicBezTo>
                      <a:pt x="4001" y="298"/>
                      <a:pt x="3668" y="572"/>
                      <a:pt x="3346" y="858"/>
                    </a:cubicBezTo>
                    <a:cubicBezTo>
                      <a:pt x="3001" y="1108"/>
                      <a:pt x="2656" y="1358"/>
                      <a:pt x="2299" y="1608"/>
                    </a:cubicBezTo>
                    <a:cubicBezTo>
                      <a:pt x="1929" y="1810"/>
                      <a:pt x="1560" y="2049"/>
                      <a:pt x="1179" y="2239"/>
                    </a:cubicBezTo>
                    <a:lnTo>
                      <a:pt x="596" y="2501"/>
                    </a:lnTo>
                    <a:cubicBezTo>
                      <a:pt x="394" y="2584"/>
                      <a:pt x="203" y="2680"/>
                      <a:pt x="1" y="2739"/>
                    </a:cubicBezTo>
                    <a:lnTo>
                      <a:pt x="358" y="3715"/>
                    </a:lnTo>
                    <a:cubicBezTo>
                      <a:pt x="584" y="3644"/>
                      <a:pt x="786" y="3537"/>
                      <a:pt x="1001" y="3453"/>
                    </a:cubicBezTo>
                    <a:lnTo>
                      <a:pt x="1644" y="3168"/>
                    </a:lnTo>
                    <a:cubicBezTo>
                      <a:pt x="2060" y="2953"/>
                      <a:pt x="2453" y="2703"/>
                      <a:pt x="2858" y="2477"/>
                    </a:cubicBezTo>
                    <a:cubicBezTo>
                      <a:pt x="3239" y="2215"/>
                      <a:pt x="3620" y="1941"/>
                      <a:pt x="4001" y="1668"/>
                    </a:cubicBezTo>
                    <a:cubicBezTo>
                      <a:pt x="4346" y="1358"/>
                      <a:pt x="4704" y="1060"/>
                      <a:pt x="5037" y="739"/>
                    </a:cubicBezTo>
                    <a:lnTo>
                      <a:pt x="43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0"/>
              <p:cNvSpPr/>
              <p:nvPr/>
            </p:nvSpPr>
            <p:spPr>
              <a:xfrm>
                <a:off x="5076920" y="4116464"/>
                <a:ext cx="63064" cy="150986"/>
              </a:xfrm>
              <a:custGeom>
                <a:rect b="b" l="l" r="r" t="t"/>
                <a:pathLst>
                  <a:path extrusionOk="0" h="5418" w="2263">
                    <a:moveTo>
                      <a:pt x="1215" y="1"/>
                    </a:moveTo>
                    <a:cubicBezTo>
                      <a:pt x="1167" y="1715"/>
                      <a:pt x="750" y="3418"/>
                      <a:pt x="0" y="4965"/>
                    </a:cubicBezTo>
                    <a:lnTo>
                      <a:pt x="941" y="5418"/>
                    </a:lnTo>
                    <a:cubicBezTo>
                      <a:pt x="1751" y="3739"/>
                      <a:pt x="2203" y="1894"/>
                      <a:pt x="2262" y="24"/>
                    </a:cubicBezTo>
                    <a:lnTo>
                      <a:pt x="12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0"/>
              <p:cNvSpPr/>
              <p:nvPr/>
            </p:nvSpPr>
            <p:spPr>
              <a:xfrm>
                <a:off x="4857276" y="3653293"/>
                <a:ext cx="115483" cy="135408"/>
              </a:xfrm>
              <a:custGeom>
                <a:rect b="b" l="l" r="r" t="t"/>
                <a:pathLst>
                  <a:path extrusionOk="0" h="4859" w="4144">
                    <a:moveTo>
                      <a:pt x="810" y="0"/>
                    </a:moveTo>
                    <a:lnTo>
                      <a:pt x="0" y="643"/>
                    </a:lnTo>
                    <a:lnTo>
                      <a:pt x="3334" y="4858"/>
                    </a:lnTo>
                    <a:lnTo>
                      <a:pt x="4144" y="4215"/>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0"/>
              <p:cNvSpPr/>
              <p:nvPr/>
            </p:nvSpPr>
            <p:spPr>
              <a:xfrm>
                <a:off x="4691052" y="3443932"/>
                <a:ext cx="115817" cy="135408"/>
              </a:xfrm>
              <a:custGeom>
                <a:rect b="b" l="l" r="r" t="t"/>
                <a:pathLst>
                  <a:path extrusionOk="0" h="4859" w="4156">
                    <a:moveTo>
                      <a:pt x="822" y="1"/>
                    </a:moveTo>
                    <a:lnTo>
                      <a:pt x="0" y="644"/>
                    </a:lnTo>
                    <a:lnTo>
                      <a:pt x="1667" y="2751"/>
                    </a:lnTo>
                    <a:lnTo>
                      <a:pt x="3346" y="4858"/>
                    </a:lnTo>
                    <a:lnTo>
                      <a:pt x="4156" y="4215"/>
                    </a:lnTo>
                    <a:lnTo>
                      <a:pt x="2489" y="2108"/>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0"/>
              <p:cNvSpPr/>
              <p:nvPr/>
            </p:nvSpPr>
            <p:spPr>
              <a:xfrm>
                <a:off x="4524828" y="3234570"/>
                <a:ext cx="115817" cy="135074"/>
              </a:xfrm>
              <a:custGeom>
                <a:rect b="b" l="l" r="r" t="t"/>
                <a:pathLst>
                  <a:path extrusionOk="0" h="4847" w="4156">
                    <a:moveTo>
                      <a:pt x="822" y="1"/>
                    </a:moveTo>
                    <a:lnTo>
                      <a:pt x="0" y="644"/>
                    </a:lnTo>
                    <a:lnTo>
                      <a:pt x="3346" y="4847"/>
                    </a:lnTo>
                    <a:lnTo>
                      <a:pt x="4156" y="4204"/>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0"/>
              <p:cNvSpPr/>
              <p:nvPr/>
            </p:nvSpPr>
            <p:spPr>
              <a:xfrm>
                <a:off x="4358938" y="3024902"/>
                <a:ext cx="115817" cy="135380"/>
              </a:xfrm>
              <a:custGeom>
                <a:rect b="b" l="l" r="r" t="t"/>
                <a:pathLst>
                  <a:path extrusionOk="0" h="4858" w="4156">
                    <a:moveTo>
                      <a:pt x="810" y="0"/>
                    </a:moveTo>
                    <a:lnTo>
                      <a:pt x="0" y="655"/>
                    </a:lnTo>
                    <a:lnTo>
                      <a:pt x="1667" y="2750"/>
                    </a:lnTo>
                    <a:lnTo>
                      <a:pt x="3334" y="4858"/>
                    </a:lnTo>
                    <a:lnTo>
                      <a:pt x="4155" y="4215"/>
                    </a:lnTo>
                    <a:lnTo>
                      <a:pt x="2489" y="2107"/>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0"/>
              <p:cNvSpPr/>
              <p:nvPr/>
            </p:nvSpPr>
            <p:spPr>
              <a:xfrm>
                <a:off x="4193355" y="2815540"/>
                <a:ext cx="115176" cy="135380"/>
              </a:xfrm>
              <a:custGeom>
                <a:rect b="b" l="l" r="r" t="t"/>
                <a:pathLst>
                  <a:path extrusionOk="0" h="4858" w="4133">
                    <a:moveTo>
                      <a:pt x="858" y="0"/>
                    </a:moveTo>
                    <a:lnTo>
                      <a:pt x="1" y="584"/>
                    </a:lnTo>
                    <a:lnTo>
                      <a:pt x="406" y="1143"/>
                    </a:lnTo>
                    <a:cubicBezTo>
                      <a:pt x="537" y="1346"/>
                      <a:pt x="680" y="1524"/>
                      <a:pt x="822" y="1703"/>
                    </a:cubicBezTo>
                    <a:lnTo>
                      <a:pt x="1656" y="2751"/>
                    </a:lnTo>
                    <a:lnTo>
                      <a:pt x="3323" y="4858"/>
                    </a:lnTo>
                    <a:lnTo>
                      <a:pt x="4132" y="4215"/>
                    </a:lnTo>
                    <a:lnTo>
                      <a:pt x="2466" y="2108"/>
                    </a:lnTo>
                    <a:lnTo>
                      <a:pt x="1632" y="1060"/>
                    </a:lnTo>
                    <a:cubicBezTo>
                      <a:pt x="1489" y="881"/>
                      <a:pt x="1358" y="703"/>
                      <a:pt x="1239" y="524"/>
                    </a:cubicBezTo>
                    <a:lnTo>
                      <a:pt x="8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0"/>
              <p:cNvSpPr/>
              <p:nvPr/>
            </p:nvSpPr>
            <p:spPr>
              <a:xfrm>
                <a:off x="4179421" y="2336096"/>
                <a:ext cx="120471" cy="129445"/>
              </a:xfrm>
              <a:custGeom>
                <a:rect b="b" l="l" r="r" t="t"/>
                <a:pathLst>
                  <a:path extrusionOk="0" h="4645" w="4323">
                    <a:moveTo>
                      <a:pt x="3716" y="1"/>
                    </a:moveTo>
                    <a:cubicBezTo>
                      <a:pt x="2204" y="1096"/>
                      <a:pt x="930" y="2513"/>
                      <a:pt x="1" y="4132"/>
                    </a:cubicBezTo>
                    <a:lnTo>
                      <a:pt x="906" y="4644"/>
                    </a:lnTo>
                    <a:cubicBezTo>
                      <a:pt x="1751" y="3144"/>
                      <a:pt x="2930" y="1846"/>
                      <a:pt x="4323" y="834"/>
                    </a:cubicBezTo>
                    <a:lnTo>
                      <a:pt x="37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0"/>
              <p:cNvSpPr/>
              <p:nvPr/>
            </p:nvSpPr>
            <p:spPr>
              <a:xfrm>
                <a:off x="4391765" y="2266680"/>
                <a:ext cx="154330" cy="42916"/>
              </a:xfrm>
              <a:custGeom>
                <a:rect b="b" l="l" r="r" t="t"/>
                <a:pathLst>
                  <a:path extrusionOk="0" h="1540" w="5538">
                    <a:moveTo>
                      <a:pt x="3945" y="1"/>
                    </a:moveTo>
                    <a:cubicBezTo>
                      <a:pt x="3547" y="1"/>
                      <a:pt x="3149" y="27"/>
                      <a:pt x="2751" y="27"/>
                    </a:cubicBezTo>
                    <a:cubicBezTo>
                      <a:pt x="2287" y="87"/>
                      <a:pt x="1823" y="134"/>
                      <a:pt x="1358" y="218"/>
                    </a:cubicBezTo>
                    <a:lnTo>
                      <a:pt x="680" y="372"/>
                    </a:lnTo>
                    <a:cubicBezTo>
                      <a:pt x="453" y="420"/>
                      <a:pt x="227" y="468"/>
                      <a:pt x="1" y="551"/>
                    </a:cubicBezTo>
                    <a:lnTo>
                      <a:pt x="299" y="1539"/>
                    </a:lnTo>
                    <a:cubicBezTo>
                      <a:pt x="501" y="1468"/>
                      <a:pt x="715" y="1432"/>
                      <a:pt x="930" y="1373"/>
                    </a:cubicBezTo>
                    <a:lnTo>
                      <a:pt x="1549" y="1230"/>
                    </a:lnTo>
                    <a:cubicBezTo>
                      <a:pt x="1977" y="1158"/>
                      <a:pt x="2406" y="1123"/>
                      <a:pt x="2823" y="1063"/>
                    </a:cubicBezTo>
                    <a:cubicBezTo>
                      <a:pt x="3190" y="1063"/>
                      <a:pt x="3566" y="1037"/>
                      <a:pt x="3929" y="1037"/>
                    </a:cubicBezTo>
                    <a:cubicBezTo>
                      <a:pt x="3989" y="1037"/>
                      <a:pt x="4049" y="1037"/>
                      <a:pt x="4109" y="1039"/>
                    </a:cubicBezTo>
                    <a:lnTo>
                      <a:pt x="4751" y="1087"/>
                    </a:lnTo>
                    <a:lnTo>
                      <a:pt x="5073" y="1111"/>
                    </a:lnTo>
                    <a:cubicBezTo>
                      <a:pt x="5180" y="1123"/>
                      <a:pt x="5287" y="1134"/>
                      <a:pt x="5394" y="1158"/>
                    </a:cubicBezTo>
                    <a:lnTo>
                      <a:pt x="5537" y="134"/>
                    </a:lnTo>
                    <a:cubicBezTo>
                      <a:pt x="5418" y="111"/>
                      <a:pt x="5311" y="87"/>
                      <a:pt x="5192" y="75"/>
                    </a:cubicBezTo>
                    <a:lnTo>
                      <a:pt x="4847" y="51"/>
                    </a:lnTo>
                    <a:lnTo>
                      <a:pt x="4144" y="3"/>
                    </a:lnTo>
                    <a:cubicBezTo>
                      <a:pt x="4078" y="2"/>
                      <a:pt x="4012" y="1"/>
                      <a:pt x="39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0"/>
              <p:cNvSpPr/>
              <p:nvPr/>
            </p:nvSpPr>
            <p:spPr>
              <a:xfrm>
                <a:off x="4132327" y="2565688"/>
                <a:ext cx="39516" cy="154665"/>
              </a:xfrm>
              <a:custGeom>
                <a:rect b="b" l="l" r="r" t="t"/>
                <a:pathLst>
                  <a:path extrusionOk="0" h="5550" w="1418">
                    <a:moveTo>
                      <a:pt x="215" y="1"/>
                    </a:moveTo>
                    <a:lnTo>
                      <a:pt x="107" y="691"/>
                    </a:lnTo>
                    <a:cubicBezTo>
                      <a:pt x="60" y="930"/>
                      <a:pt x="60" y="1156"/>
                      <a:pt x="48" y="1394"/>
                    </a:cubicBezTo>
                    <a:lnTo>
                      <a:pt x="0" y="2084"/>
                    </a:lnTo>
                    <a:lnTo>
                      <a:pt x="24" y="2787"/>
                    </a:lnTo>
                    <a:cubicBezTo>
                      <a:pt x="36" y="3025"/>
                      <a:pt x="24" y="3251"/>
                      <a:pt x="60" y="3489"/>
                    </a:cubicBezTo>
                    <a:lnTo>
                      <a:pt x="143" y="4180"/>
                    </a:lnTo>
                    <a:cubicBezTo>
                      <a:pt x="179" y="4644"/>
                      <a:pt x="322" y="5097"/>
                      <a:pt x="405" y="5549"/>
                    </a:cubicBezTo>
                    <a:lnTo>
                      <a:pt x="1417" y="5299"/>
                    </a:lnTo>
                    <a:cubicBezTo>
                      <a:pt x="1334" y="4871"/>
                      <a:pt x="1203" y="4466"/>
                      <a:pt x="1167" y="4037"/>
                    </a:cubicBezTo>
                    <a:lnTo>
                      <a:pt x="1084" y="3394"/>
                    </a:lnTo>
                    <a:cubicBezTo>
                      <a:pt x="1048" y="3180"/>
                      <a:pt x="1072" y="2966"/>
                      <a:pt x="1060" y="2751"/>
                    </a:cubicBezTo>
                    <a:lnTo>
                      <a:pt x="1036" y="2108"/>
                    </a:lnTo>
                    <a:lnTo>
                      <a:pt x="1072" y="1465"/>
                    </a:lnTo>
                    <a:cubicBezTo>
                      <a:pt x="1096" y="1251"/>
                      <a:pt x="1096" y="1037"/>
                      <a:pt x="1131" y="822"/>
                    </a:cubicBezTo>
                    <a:lnTo>
                      <a:pt x="1238" y="191"/>
                    </a:lnTo>
                    <a:lnTo>
                      <a:pt x="2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0"/>
              <p:cNvSpPr/>
              <p:nvPr/>
            </p:nvSpPr>
            <p:spPr>
              <a:xfrm>
                <a:off x="4649252" y="2306919"/>
                <a:ext cx="132398" cy="116152"/>
              </a:xfrm>
              <a:custGeom>
                <a:rect b="b" l="l" r="r" t="t"/>
                <a:pathLst>
                  <a:path extrusionOk="0" h="4168" w="4751">
                    <a:moveTo>
                      <a:pt x="464" y="0"/>
                    </a:moveTo>
                    <a:lnTo>
                      <a:pt x="0" y="929"/>
                    </a:lnTo>
                    <a:cubicBezTo>
                      <a:pt x="1524" y="1703"/>
                      <a:pt x="2881" y="2810"/>
                      <a:pt x="3941" y="4167"/>
                    </a:cubicBezTo>
                    <a:lnTo>
                      <a:pt x="4751" y="3524"/>
                    </a:lnTo>
                    <a:cubicBezTo>
                      <a:pt x="3608" y="2060"/>
                      <a:pt x="2131" y="845"/>
                      <a:pt x="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0"/>
              <p:cNvSpPr/>
              <p:nvPr/>
            </p:nvSpPr>
            <p:spPr>
              <a:xfrm>
                <a:off x="4832391" y="2497360"/>
                <a:ext cx="115817" cy="135074"/>
              </a:xfrm>
              <a:custGeom>
                <a:rect b="b" l="l" r="r" t="t"/>
                <a:pathLst>
                  <a:path extrusionOk="0" h="4847" w="4156">
                    <a:moveTo>
                      <a:pt x="810" y="0"/>
                    </a:moveTo>
                    <a:lnTo>
                      <a:pt x="0" y="643"/>
                    </a:lnTo>
                    <a:lnTo>
                      <a:pt x="1643" y="2703"/>
                    </a:lnTo>
                    <a:cubicBezTo>
                      <a:pt x="1643" y="2727"/>
                      <a:pt x="1655" y="2739"/>
                      <a:pt x="1667" y="2751"/>
                    </a:cubicBezTo>
                    <a:cubicBezTo>
                      <a:pt x="1679" y="2762"/>
                      <a:pt x="1691" y="2774"/>
                      <a:pt x="1703" y="2774"/>
                    </a:cubicBezTo>
                    <a:lnTo>
                      <a:pt x="3346" y="4846"/>
                    </a:lnTo>
                    <a:lnTo>
                      <a:pt x="4156" y="4203"/>
                    </a:lnTo>
                    <a:lnTo>
                      <a:pt x="2489" y="2096"/>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0"/>
              <p:cNvSpPr/>
              <p:nvPr/>
            </p:nvSpPr>
            <p:spPr>
              <a:xfrm>
                <a:off x="4998615" y="2706721"/>
                <a:ext cx="115817" cy="135046"/>
              </a:xfrm>
              <a:custGeom>
                <a:rect b="b" l="l" r="r" t="t"/>
                <a:pathLst>
                  <a:path extrusionOk="0" h="4846" w="4156">
                    <a:moveTo>
                      <a:pt x="810" y="0"/>
                    </a:moveTo>
                    <a:lnTo>
                      <a:pt x="0" y="643"/>
                    </a:lnTo>
                    <a:lnTo>
                      <a:pt x="3346" y="4846"/>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0"/>
              <p:cNvSpPr/>
              <p:nvPr/>
            </p:nvSpPr>
            <p:spPr>
              <a:xfrm>
                <a:off x="5165174" y="2915414"/>
                <a:ext cx="115817" cy="135380"/>
              </a:xfrm>
              <a:custGeom>
                <a:rect b="b" l="l" r="r" t="t"/>
                <a:pathLst>
                  <a:path extrusionOk="0" h="4858" w="4156">
                    <a:moveTo>
                      <a:pt x="810" y="0"/>
                    </a:moveTo>
                    <a:lnTo>
                      <a:pt x="0" y="655"/>
                    </a:lnTo>
                    <a:lnTo>
                      <a:pt x="1679" y="2750"/>
                    </a:lnTo>
                    <a:lnTo>
                      <a:pt x="3346" y="4858"/>
                    </a:lnTo>
                    <a:lnTo>
                      <a:pt x="4156" y="4215"/>
                    </a:lnTo>
                    <a:lnTo>
                      <a:pt x="2489" y="2107"/>
                    </a:lnTo>
                    <a:cubicBezTo>
                      <a:pt x="2489" y="2107"/>
                      <a:pt x="2489" y="2107"/>
                      <a:pt x="2477" y="2096"/>
                    </a:cubicBez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0"/>
              <p:cNvSpPr/>
              <p:nvPr/>
            </p:nvSpPr>
            <p:spPr>
              <a:xfrm>
                <a:off x="4470404" y="2296302"/>
                <a:ext cx="28" cy="0"/>
              </a:xfrm>
              <a:custGeom>
                <a:rect b="b" l="l" r="r" t="t"/>
                <a:pathLst>
                  <a:path extrusionOk="0" h="0" w="1">
                    <a:moveTo>
                      <a:pt x="1"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0"/>
              <p:cNvSpPr/>
              <p:nvPr/>
            </p:nvSpPr>
            <p:spPr>
              <a:xfrm>
                <a:off x="4470404" y="2296302"/>
                <a:ext cx="28" cy="0"/>
              </a:xfrm>
              <a:custGeom>
                <a:rect b="b" l="l" r="r" t="t"/>
                <a:pathLst>
                  <a:path extrusionOk="0" fill="none" h="0" w="1">
                    <a:moveTo>
                      <a:pt x="1" y="0"/>
                    </a:moveTo>
                    <a:lnTo>
                      <a:pt x="1"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0"/>
              <p:cNvSpPr/>
              <p:nvPr/>
            </p:nvSpPr>
            <p:spPr>
              <a:xfrm>
                <a:off x="5331398" y="3124748"/>
                <a:ext cx="115817" cy="135408"/>
              </a:xfrm>
              <a:custGeom>
                <a:rect b="b" l="l" r="r" t="t"/>
                <a:pathLst>
                  <a:path extrusionOk="0" h="4859" w="4156">
                    <a:moveTo>
                      <a:pt x="810" y="1"/>
                    </a:moveTo>
                    <a:lnTo>
                      <a:pt x="0" y="656"/>
                    </a:lnTo>
                    <a:lnTo>
                      <a:pt x="3346" y="4859"/>
                    </a:lnTo>
                    <a:lnTo>
                      <a:pt x="4156"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0"/>
              <p:cNvSpPr/>
              <p:nvPr/>
            </p:nvSpPr>
            <p:spPr>
              <a:xfrm>
                <a:off x="5684411" y="3523574"/>
                <a:ext cx="149676" cy="74685"/>
              </a:xfrm>
              <a:custGeom>
                <a:rect b="b" l="l" r="r" t="t"/>
                <a:pathLst>
                  <a:path extrusionOk="0" h="2680" w="5371">
                    <a:moveTo>
                      <a:pt x="536" y="0"/>
                    </a:moveTo>
                    <a:lnTo>
                      <a:pt x="1" y="893"/>
                    </a:lnTo>
                    <a:cubicBezTo>
                      <a:pt x="1596" y="1846"/>
                      <a:pt x="3394" y="2465"/>
                      <a:pt x="5251" y="2679"/>
                    </a:cubicBezTo>
                    <a:lnTo>
                      <a:pt x="5370" y="1655"/>
                    </a:lnTo>
                    <a:cubicBezTo>
                      <a:pt x="3656" y="1453"/>
                      <a:pt x="2001" y="881"/>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0"/>
              <p:cNvSpPr/>
              <p:nvPr/>
            </p:nvSpPr>
            <p:spPr>
              <a:xfrm>
                <a:off x="6157224" y="3295960"/>
                <a:ext cx="89260" cy="146360"/>
              </a:xfrm>
              <a:custGeom>
                <a:rect b="b" l="l" r="r" t="t"/>
                <a:pathLst>
                  <a:path extrusionOk="0" h="5252" w="3203">
                    <a:moveTo>
                      <a:pt x="2203" y="0"/>
                    </a:moveTo>
                    <a:cubicBezTo>
                      <a:pt x="1810" y="1679"/>
                      <a:pt x="1060" y="3263"/>
                      <a:pt x="0" y="4620"/>
                    </a:cubicBezTo>
                    <a:lnTo>
                      <a:pt x="822" y="5251"/>
                    </a:lnTo>
                    <a:cubicBezTo>
                      <a:pt x="1965" y="3775"/>
                      <a:pt x="2786" y="2048"/>
                      <a:pt x="3203" y="239"/>
                    </a:cubicBezTo>
                    <a:lnTo>
                      <a:pt x="22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0"/>
              <p:cNvSpPr/>
              <p:nvPr/>
            </p:nvSpPr>
            <p:spPr>
              <a:xfrm>
                <a:off x="6180436" y="3034181"/>
                <a:ext cx="73682" cy="150011"/>
              </a:xfrm>
              <a:custGeom>
                <a:rect b="b" l="l" r="r" t="t"/>
                <a:pathLst>
                  <a:path extrusionOk="0" h="5383" w="2644">
                    <a:moveTo>
                      <a:pt x="882" y="0"/>
                    </a:moveTo>
                    <a:lnTo>
                      <a:pt x="0" y="536"/>
                    </a:lnTo>
                    <a:lnTo>
                      <a:pt x="322" y="1096"/>
                    </a:lnTo>
                    <a:cubicBezTo>
                      <a:pt x="429" y="1274"/>
                      <a:pt x="501" y="1489"/>
                      <a:pt x="596" y="1679"/>
                    </a:cubicBezTo>
                    <a:lnTo>
                      <a:pt x="858" y="2263"/>
                    </a:lnTo>
                    <a:cubicBezTo>
                      <a:pt x="929" y="2465"/>
                      <a:pt x="989" y="2667"/>
                      <a:pt x="1060" y="2870"/>
                    </a:cubicBezTo>
                    <a:cubicBezTo>
                      <a:pt x="1132" y="3072"/>
                      <a:pt x="1203" y="3275"/>
                      <a:pt x="1263" y="3489"/>
                    </a:cubicBezTo>
                    <a:lnTo>
                      <a:pt x="1405" y="4108"/>
                    </a:lnTo>
                    <a:cubicBezTo>
                      <a:pt x="1513" y="4525"/>
                      <a:pt x="1560" y="4953"/>
                      <a:pt x="1608" y="5382"/>
                    </a:cubicBezTo>
                    <a:lnTo>
                      <a:pt x="2644" y="5275"/>
                    </a:lnTo>
                    <a:cubicBezTo>
                      <a:pt x="2584" y="4811"/>
                      <a:pt x="2537" y="4346"/>
                      <a:pt x="2417" y="3894"/>
                    </a:cubicBezTo>
                    <a:lnTo>
                      <a:pt x="2263" y="3215"/>
                    </a:lnTo>
                    <a:cubicBezTo>
                      <a:pt x="2203" y="2989"/>
                      <a:pt x="2120" y="2763"/>
                      <a:pt x="2048" y="2548"/>
                    </a:cubicBezTo>
                    <a:cubicBezTo>
                      <a:pt x="1977" y="2322"/>
                      <a:pt x="1905" y="2096"/>
                      <a:pt x="1822" y="1882"/>
                    </a:cubicBezTo>
                    <a:lnTo>
                      <a:pt x="1536" y="1239"/>
                    </a:lnTo>
                    <a:cubicBezTo>
                      <a:pt x="1429" y="1036"/>
                      <a:pt x="1358" y="810"/>
                      <a:pt x="1239" y="608"/>
                    </a:cubicBezTo>
                    <a:lnTo>
                      <a:pt x="8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0"/>
              <p:cNvSpPr/>
              <p:nvPr/>
            </p:nvSpPr>
            <p:spPr>
              <a:xfrm>
                <a:off x="6017863" y="2821169"/>
                <a:ext cx="115817" cy="135074"/>
              </a:xfrm>
              <a:custGeom>
                <a:rect b="b" l="l" r="r" t="t"/>
                <a:pathLst>
                  <a:path extrusionOk="0" h="4847" w="4156">
                    <a:moveTo>
                      <a:pt x="810" y="1"/>
                    </a:moveTo>
                    <a:lnTo>
                      <a:pt x="0" y="644"/>
                    </a:lnTo>
                    <a:lnTo>
                      <a:pt x="3346" y="4846"/>
                    </a:lnTo>
                    <a:lnTo>
                      <a:pt x="4156"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0"/>
              <p:cNvSpPr/>
              <p:nvPr/>
            </p:nvSpPr>
            <p:spPr>
              <a:xfrm>
                <a:off x="5685415" y="2403115"/>
                <a:ext cx="115817" cy="135074"/>
              </a:xfrm>
              <a:custGeom>
                <a:rect b="b" l="l" r="r" t="t"/>
                <a:pathLst>
                  <a:path extrusionOk="0" h="4847" w="4156">
                    <a:moveTo>
                      <a:pt x="810" y="1"/>
                    </a:moveTo>
                    <a:lnTo>
                      <a:pt x="0" y="644"/>
                    </a:lnTo>
                    <a:lnTo>
                      <a:pt x="3334" y="4847"/>
                    </a:lnTo>
                    <a:lnTo>
                      <a:pt x="4156"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0"/>
              <p:cNvSpPr/>
              <p:nvPr/>
            </p:nvSpPr>
            <p:spPr>
              <a:xfrm>
                <a:off x="5352298" y="1984419"/>
                <a:ext cx="115817" cy="135380"/>
              </a:xfrm>
              <a:custGeom>
                <a:rect b="b" l="l" r="r" t="t"/>
                <a:pathLst>
                  <a:path extrusionOk="0" h="4858" w="4156">
                    <a:moveTo>
                      <a:pt x="810" y="0"/>
                    </a:moveTo>
                    <a:lnTo>
                      <a:pt x="0" y="655"/>
                    </a:lnTo>
                    <a:lnTo>
                      <a:pt x="3346" y="4858"/>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0"/>
              <p:cNvSpPr/>
              <p:nvPr/>
            </p:nvSpPr>
            <p:spPr>
              <a:xfrm>
                <a:off x="6013544" y="3539152"/>
                <a:ext cx="28" cy="362"/>
              </a:xfrm>
              <a:custGeom>
                <a:rect b="b" l="l" r="r" t="t"/>
                <a:pathLst>
                  <a:path extrusionOk="0" h="13" w="1">
                    <a:moveTo>
                      <a:pt x="1" y="1"/>
                    </a:moveTo>
                    <a:lnTo>
                      <a:pt x="1" y="1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0"/>
              <p:cNvSpPr/>
              <p:nvPr/>
            </p:nvSpPr>
            <p:spPr>
              <a:xfrm>
                <a:off x="5211962" y="2992047"/>
                <a:ext cx="28" cy="28"/>
              </a:xfrm>
              <a:custGeom>
                <a:rect b="b" l="l" r="r" t="t"/>
                <a:pathLst>
                  <a:path extrusionOk="0" h="1" w="1">
                    <a:moveTo>
                      <a:pt x="0" y="0"/>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0"/>
              <p:cNvSpPr/>
              <p:nvPr/>
            </p:nvSpPr>
            <p:spPr>
              <a:xfrm>
                <a:off x="6025833" y="3565709"/>
                <a:ext cx="1003" cy="1672"/>
              </a:xfrm>
              <a:custGeom>
                <a:rect b="b" l="l" r="r" t="t"/>
                <a:pathLst>
                  <a:path extrusionOk="0" h="60" w="36">
                    <a:moveTo>
                      <a:pt x="36" y="60"/>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0"/>
              <p:cNvSpPr/>
              <p:nvPr/>
            </p:nvSpPr>
            <p:spPr>
              <a:xfrm>
                <a:off x="5945856" y="3502340"/>
                <a:ext cx="146695" cy="88619"/>
              </a:xfrm>
              <a:custGeom>
                <a:rect b="b" l="l" r="r" t="t"/>
                <a:pathLst>
                  <a:path extrusionOk="0" h="3180" w="5264">
                    <a:moveTo>
                      <a:pt x="4632" y="0"/>
                    </a:moveTo>
                    <a:cubicBezTo>
                      <a:pt x="3942" y="524"/>
                      <a:pt x="3215" y="976"/>
                      <a:pt x="2430" y="1334"/>
                    </a:cubicBezTo>
                    <a:cubicBezTo>
                      <a:pt x="2037" y="1512"/>
                      <a:pt x="1656" y="1703"/>
                      <a:pt x="1239" y="1822"/>
                    </a:cubicBezTo>
                    <a:lnTo>
                      <a:pt x="632" y="2024"/>
                    </a:lnTo>
                    <a:cubicBezTo>
                      <a:pt x="429" y="2084"/>
                      <a:pt x="215" y="2119"/>
                      <a:pt x="1" y="2179"/>
                    </a:cubicBezTo>
                    <a:lnTo>
                      <a:pt x="239" y="3179"/>
                    </a:lnTo>
                    <a:cubicBezTo>
                      <a:pt x="465" y="3131"/>
                      <a:pt x="691" y="3084"/>
                      <a:pt x="918" y="3024"/>
                    </a:cubicBezTo>
                    <a:lnTo>
                      <a:pt x="1584" y="2798"/>
                    </a:lnTo>
                    <a:cubicBezTo>
                      <a:pt x="2025" y="2667"/>
                      <a:pt x="2453" y="2465"/>
                      <a:pt x="2870" y="2274"/>
                    </a:cubicBezTo>
                    <a:cubicBezTo>
                      <a:pt x="3716" y="1881"/>
                      <a:pt x="4513" y="1393"/>
                      <a:pt x="5263" y="834"/>
                    </a:cubicBezTo>
                    <a:lnTo>
                      <a:pt x="46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0"/>
              <p:cNvSpPr/>
              <p:nvPr/>
            </p:nvSpPr>
            <p:spPr>
              <a:xfrm>
                <a:off x="5851304" y="2612142"/>
                <a:ext cx="116152" cy="135408"/>
              </a:xfrm>
              <a:custGeom>
                <a:rect b="b" l="l" r="r" t="t"/>
                <a:pathLst>
                  <a:path extrusionOk="0" h="4859" w="4168">
                    <a:moveTo>
                      <a:pt x="822" y="1"/>
                    </a:moveTo>
                    <a:lnTo>
                      <a:pt x="0" y="656"/>
                    </a:lnTo>
                    <a:lnTo>
                      <a:pt x="1679" y="2751"/>
                    </a:lnTo>
                    <a:lnTo>
                      <a:pt x="3346" y="4858"/>
                    </a:lnTo>
                    <a:lnTo>
                      <a:pt x="4168" y="4204"/>
                    </a:lnTo>
                    <a:lnTo>
                      <a:pt x="2489" y="2108"/>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0"/>
              <p:cNvSpPr/>
              <p:nvPr/>
            </p:nvSpPr>
            <p:spPr>
              <a:xfrm>
                <a:off x="5518522" y="2193753"/>
                <a:ext cx="115817" cy="135408"/>
              </a:xfrm>
              <a:custGeom>
                <a:rect b="b" l="l" r="r" t="t"/>
                <a:pathLst>
                  <a:path extrusionOk="0" h="4859" w="4156">
                    <a:moveTo>
                      <a:pt x="810" y="1"/>
                    </a:moveTo>
                    <a:lnTo>
                      <a:pt x="1" y="656"/>
                    </a:lnTo>
                    <a:lnTo>
                      <a:pt x="1667" y="2739"/>
                    </a:lnTo>
                    <a:cubicBezTo>
                      <a:pt x="1667" y="2751"/>
                      <a:pt x="1667" y="2751"/>
                      <a:pt x="1667" y="2751"/>
                    </a:cubicBezTo>
                    <a:cubicBezTo>
                      <a:pt x="1679" y="2763"/>
                      <a:pt x="1679" y="2763"/>
                      <a:pt x="1691" y="2775"/>
                    </a:cubicBezTo>
                    <a:lnTo>
                      <a:pt x="3346" y="4859"/>
                    </a:lnTo>
                    <a:lnTo>
                      <a:pt x="4156" y="4216"/>
                    </a:lnTo>
                    <a:lnTo>
                      <a:pt x="2489" y="2108"/>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0"/>
              <p:cNvSpPr/>
              <p:nvPr/>
            </p:nvSpPr>
            <p:spPr>
              <a:xfrm>
                <a:off x="5498291" y="3333775"/>
                <a:ext cx="115817" cy="135408"/>
              </a:xfrm>
              <a:custGeom>
                <a:rect b="b" l="l" r="r" t="t"/>
                <a:pathLst>
                  <a:path extrusionOk="0" h="4859" w="4156">
                    <a:moveTo>
                      <a:pt x="810" y="1"/>
                    </a:moveTo>
                    <a:lnTo>
                      <a:pt x="0" y="656"/>
                    </a:lnTo>
                    <a:lnTo>
                      <a:pt x="1667" y="2751"/>
                    </a:lnTo>
                    <a:cubicBezTo>
                      <a:pt x="2239" y="3454"/>
                      <a:pt x="2762" y="4156"/>
                      <a:pt x="3358" y="4859"/>
                    </a:cubicBezTo>
                    <a:lnTo>
                      <a:pt x="4156" y="4192"/>
                    </a:lnTo>
                    <a:cubicBezTo>
                      <a:pt x="3596" y="3525"/>
                      <a:pt x="3036" y="2799"/>
                      <a:pt x="2477" y="2108"/>
                    </a:cubicBez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0"/>
              <p:cNvSpPr/>
              <p:nvPr/>
            </p:nvSpPr>
            <p:spPr>
              <a:xfrm>
                <a:off x="5567288" y="3391180"/>
                <a:ext cx="1700" cy="1366"/>
              </a:xfrm>
              <a:custGeom>
                <a:rect b="b" l="l" r="r" t="t"/>
                <a:pathLst>
                  <a:path extrusionOk="0" h="49" w="61">
                    <a:moveTo>
                      <a:pt x="60" y="1"/>
                    </a:moveTo>
                    <a:lnTo>
                      <a:pt x="1" y="4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0"/>
              <p:cNvSpPr/>
              <p:nvPr/>
            </p:nvSpPr>
            <p:spPr>
              <a:xfrm>
                <a:off x="6713608" y="1785006"/>
                <a:ext cx="135408" cy="115817"/>
              </a:xfrm>
              <a:custGeom>
                <a:rect b="b" l="l" r="r" t="t"/>
                <a:pathLst>
                  <a:path extrusionOk="0" h="4156" w="4859">
                    <a:moveTo>
                      <a:pt x="4204" y="1"/>
                    </a:moveTo>
                    <a:lnTo>
                      <a:pt x="2108" y="1667"/>
                    </a:lnTo>
                    <a:lnTo>
                      <a:pt x="1" y="3346"/>
                    </a:lnTo>
                    <a:lnTo>
                      <a:pt x="644" y="4156"/>
                    </a:lnTo>
                    <a:lnTo>
                      <a:pt x="2751" y="2477"/>
                    </a:lnTo>
                    <a:lnTo>
                      <a:pt x="4859"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0"/>
              <p:cNvSpPr/>
              <p:nvPr/>
            </p:nvSpPr>
            <p:spPr>
              <a:xfrm>
                <a:off x="6238510" y="1983751"/>
                <a:ext cx="148673" cy="77667"/>
              </a:xfrm>
              <a:custGeom>
                <a:rect b="b" l="l" r="r" t="t"/>
                <a:pathLst>
                  <a:path extrusionOk="0" h="2787" w="5335">
                    <a:moveTo>
                      <a:pt x="595" y="0"/>
                    </a:moveTo>
                    <a:lnTo>
                      <a:pt x="0" y="846"/>
                    </a:lnTo>
                    <a:cubicBezTo>
                      <a:pt x="191" y="989"/>
                      <a:pt x="393" y="1096"/>
                      <a:pt x="595" y="1227"/>
                    </a:cubicBezTo>
                    <a:cubicBezTo>
                      <a:pt x="798" y="1334"/>
                      <a:pt x="988" y="1477"/>
                      <a:pt x="1203" y="1572"/>
                    </a:cubicBezTo>
                    <a:cubicBezTo>
                      <a:pt x="1631" y="1774"/>
                      <a:pt x="2048" y="1989"/>
                      <a:pt x="2488" y="2143"/>
                    </a:cubicBezTo>
                    <a:cubicBezTo>
                      <a:pt x="3370" y="2489"/>
                      <a:pt x="4298" y="2667"/>
                      <a:pt x="5227" y="2786"/>
                    </a:cubicBezTo>
                    <a:lnTo>
                      <a:pt x="5334" y="1762"/>
                    </a:lnTo>
                    <a:cubicBezTo>
                      <a:pt x="4489" y="1643"/>
                      <a:pt x="3643" y="1489"/>
                      <a:pt x="2858" y="1167"/>
                    </a:cubicBezTo>
                    <a:cubicBezTo>
                      <a:pt x="2441" y="1036"/>
                      <a:pt x="2072" y="834"/>
                      <a:pt x="1679" y="655"/>
                    </a:cubicBezTo>
                    <a:cubicBezTo>
                      <a:pt x="1488" y="572"/>
                      <a:pt x="1310" y="441"/>
                      <a:pt x="1131" y="334"/>
                    </a:cubicBezTo>
                    <a:cubicBezTo>
                      <a:pt x="953" y="215"/>
                      <a:pt x="762" y="119"/>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0"/>
              <p:cNvSpPr/>
              <p:nvPr/>
            </p:nvSpPr>
            <p:spPr>
              <a:xfrm>
                <a:off x="5893439" y="1576982"/>
                <a:ext cx="115817" cy="135074"/>
              </a:xfrm>
              <a:custGeom>
                <a:rect b="b" l="l" r="r" t="t"/>
                <a:pathLst>
                  <a:path extrusionOk="0" h="4847" w="4156">
                    <a:moveTo>
                      <a:pt x="810" y="0"/>
                    </a:moveTo>
                    <a:lnTo>
                      <a:pt x="1" y="643"/>
                    </a:lnTo>
                    <a:lnTo>
                      <a:pt x="1667" y="2751"/>
                    </a:lnTo>
                    <a:lnTo>
                      <a:pt x="3346" y="4846"/>
                    </a:lnTo>
                    <a:lnTo>
                      <a:pt x="4156" y="4203"/>
                    </a:lnTo>
                    <a:lnTo>
                      <a:pt x="2477" y="2108"/>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0"/>
              <p:cNvSpPr/>
              <p:nvPr/>
            </p:nvSpPr>
            <p:spPr>
              <a:xfrm>
                <a:off x="5259390" y="1500990"/>
                <a:ext cx="99571" cy="142041"/>
              </a:xfrm>
              <a:custGeom>
                <a:rect b="b" l="l" r="r" t="t"/>
                <a:pathLst>
                  <a:path extrusionOk="0" h="5097" w="3573">
                    <a:moveTo>
                      <a:pt x="2823" y="1"/>
                    </a:moveTo>
                    <a:cubicBezTo>
                      <a:pt x="1537" y="1358"/>
                      <a:pt x="572" y="3001"/>
                      <a:pt x="1" y="4775"/>
                    </a:cubicBezTo>
                    <a:lnTo>
                      <a:pt x="989" y="5097"/>
                    </a:lnTo>
                    <a:cubicBezTo>
                      <a:pt x="1513" y="3466"/>
                      <a:pt x="2406" y="1953"/>
                      <a:pt x="3573" y="703"/>
                    </a:cubicBezTo>
                    <a:lnTo>
                      <a:pt x="28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0"/>
              <p:cNvSpPr/>
              <p:nvPr/>
            </p:nvSpPr>
            <p:spPr>
              <a:xfrm>
                <a:off x="5435256" y="1389189"/>
                <a:ext cx="150652" cy="63733"/>
              </a:xfrm>
              <a:custGeom>
                <a:rect b="b" l="l" r="r" t="t"/>
                <a:pathLst>
                  <a:path extrusionOk="0" h="2287" w="5406">
                    <a:moveTo>
                      <a:pt x="5382" y="0"/>
                    </a:moveTo>
                    <a:cubicBezTo>
                      <a:pt x="5144" y="12"/>
                      <a:pt x="4917" y="0"/>
                      <a:pt x="4679" y="24"/>
                    </a:cubicBezTo>
                    <a:lnTo>
                      <a:pt x="3989" y="108"/>
                    </a:lnTo>
                    <a:cubicBezTo>
                      <a:pt x="3524" y="155"/>
                      <a:pt x="3072" y="286"/>
                      <a:pt x="2608" y="381"/>
                    </a:cubicBezTo>
                    <a:cubicBezTo>
                      <a:pt x="2381" y="429"/>
                      <a:pt x="2167" y="500"/>
                      <a:pt x="1941" y="572"/>
                    </a:cubicBezTo>
                    <a:lnTo>
                      <a:pt x="1274" y="798"/>
                    </a:lnTo>
                    <a:cubicBezTo>
                      <a:pt x="845" y="965"/>
                      <a:pt x="417" y="1167"/>
                      <a:pt x="0" y="1358"/>
                    </a:cubicBezTo>
                    <a:lnTo>
                      <a:pt x="464" y="2286"/>
                    </a:lnTo>
                    <a:cubicBezTo>
                      <a:pt x="857" y="2108"/>
                      <a:pt x="1250" y="1929"/>
                      <a:pt x="1643" y="1763"/>
                    </a:cubicBezTo>
                    <a:lnTo>
                      <a:pt x="2250" y="1560"/>
                    </a:lnTo>
                    <a:cubicBezTo>
                      <a:pt x="2453" y="1501"/>
                      <a:pt x="2655" y="1429"/>
                      <a:pt x="2869" y="1382"/>
                    </a:cubicBezTo>
                    <a:cubicBezTo>
                      <a:pt x="3286" y="1298"/>
                      <a:pt x="3703" y="1179"/>
                      <a:pt x="4132" y="1143"/>
                    </a:cubicBezTo>
                    <a:lnTo>
                      <a:pt x="4763" y="1060"/>
                    </a:lnTo>
                    <a:cubicBezTo>
                      <a:pt x="4977" y="1036"/>
                      <a:pt x="5191" y="1036"/>
                      <a:pt x="5405" y="1036"/>
                    </a:cubicBezTo>
                    <a:lnTo>
                      <a:pt x="53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0"/>
              <p:cNvSpPr/>
              <p:nvPr/>
            </p:nvSpPr>
            <p:spPr>
              <a:xfrm>
                <a:off x="5697035" y="1406439"/>
                <a:ext cx="141706" cy="100574"/>
              </a:xfrm>
              <a:custGeom>
                <a:rect b="b" l="l" r="r" t="t"/>
                <a:pathLst>
                  <a:path extrusionOk="0" h="3609" w="5085">
                    <a:moveTo>
                      <a:pt x="322" y="1"/>
                    </a:moveTo>
                    <a:lnTo>
                      <a:pt x="0" y="977"/>
                    </a:lnTo>
                    <a:cubicBezTo>
                      <a:pt x="1619" y="1525"/>
                      <a:pt x="3131" y="2417"/>
                      <a:pt x="4370" y="3608"/>
                    </a:cubicBezTo>
                    <a:lnTo>
                      <a:pt x="5084" y="2846"/>
                    </a:lnTo>
                    <a:cubicBezTo>
                      <a:pt x="3727" y="1560"/>
                      <a:pt x="2084" y="584"/>
                      <a:pt x="3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0"/>
              <p:cNvSpPr/>
              <p:nvPr/>
            </p:nvSpPr>
            <p:spPr>
              <a:xfrm>
                <a:off x="6059997" y="1786009"/>
                <a:ext cx="115817" cy="135074"/>
              </a:xfrm>
              <a:custGeom>
                <a:rect b="b" l="l" r="r" t="t"/>
                <a:pathLst>
                  <a:path extrusionOk="0" h="4847" w="4156">
                    <a:moveTo>
                      <a:pt x="810" y="0"/>
                    </a:moveTo>
                    <a:lnTo>
                      <a:pt x="1" y="643"/>
                    </a:lnTo>
                    <a:lnTo>
                      <a:pt x="3346" y="4846"/>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0"/>
              <p:cNvSpPr/>
              <p:nvPr/>
            </p:nvSpPr>
            <p:spPr>
              <a:xfrm>
                <a:off x="6497948" y="1951230"/>
                <a:ext cx="141706" cy="99236"/>
              </a:xfrm>
              <a:custGeom>
                <a:rect b="b" l="l" r="r" t="t"/>
                <a:pathLst>
                  <a:path extrusionOk="0" h="3561" w="5085">
                    <a:moveTo>
                      <a:pt x="4442" y="1"/>
                    </a:moveTo>
                    <a:cubicBezTo>
                      <a:pt x="4085" y="274"/>
                      <a:pt x="3739" y="572"/>
                      <a:pt x="3394" y="834"/>
                    </a:cubicBezTo>
                    <a:lnTo>
                      <a:pt x="2870" y="1203"/>
                    </a:lnTo>
                    <a:cubicBezTo>
                      <a:pt x="2787" y="1263"/>
                      <a:pt x="2703" y="1334"/>
                      <a:pt x="2608" y="1382"/>
                    </a:cubicBezTo>
                    <a:lnTo>
                      <a:pt x="2334" y="1548"/>
                    </a:lnTo>
                    <a:lnTo>
                      <a:pt x="1775" y="1858"/>
                    </a:lnTo>
                    <a:cubicBezTo>
                      <a:pt x="1584" y="1953"/>
                      <a:pt x="1394" y="2037"/>
                      <a:pt x="1191" y="2132"/>
                    </a:cubicBezTo>
                    <a:cubicBezTo>
                      <a:pt x="810" y="2322"/>
                      <a:pt x="406" y="2429"/>
                      <a:pt x="1" y="2572"/>
                    </a:cubicBezTo>
                    <a:lnTo>
                      <a:pt x="287" y="3560"/>
                    </a:lnTo>
                    <a:cubicBezTo>
                      <a:pt x="739" y="3406"/>
                      <a:pt x="1191" y="3287"/>
                      <a:pt x="1608" y="3072"/>
                    </a:cubicBezTo>
                    <a:cubicBezTo>
                      <a:pt x="1822" y="2977"/>
                      <a:pt x="2037" y="2894"/>
                      <a:pt x="2251" y="2787"/>
                    </a:cubicBezTo>
                    <a:lnTo>
                      <a:pt x="2858" y="2441"/>
                    </a:lnTo>
                    <a:lnTo>
                      <a:pt x="3168" y="2263"/>
                    </a:lnTo>
                    <a:cubicBezTo>
                      <a:pt x="3263" y="2203"/>
                      <a:pt x="3358" y="2132"/>
                      <a:pt x="3454" y="2060"/>
                    </a:cubicBezTo>
                    <a:lnTo>
                      <a:pt x="4025" y="1644"/>
                    </a:lnTo>
                    <a:cubicBezTo>
                      <a:pt x="4394" y="1370"/>
                      <a:pt x="4728" y="1096"/>
                      <a:pt x="5085" y="810"/>
                    </a:cubicBezTo>
                    <a:lnTo>
                      <a:pt x="4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0"/>
              <p:cNvSpPr/>
              <p:nvPr/>
            </p:nvSpPr>
            <p:spPr>
              <a:xfrm>
                <a:off x="5211962" y="2992047"/>
                <a:ext cx="28" cy="28"/>
              </a:xfrm>
              <a:custGeom>
                <a:rect b="b" l="l" r="r" t="t"/>
                <a:pathLst>
                  <a:path extrusionOk="0" h="1" w="1">
                    <a:moveTo>
                      <a:pt x="0" y="0"/>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0"/>
              <p:cNvSpPr/>
              <p:nvPr/>
            </p:nvSpPr>
            <p:spPr>
              <a:xfrm>
                <a:off x="5211962" y="2992047"/>
                <a:ext cx="28" cy="28"/>
              </a:xfrm>
              <a:custGeom>
                <a:rect b="b" l="l" r="r" t="t"/>
                <a:pathLst>
                  <a:path extrusionOk="0" h="1" w="1">
                    <a:moveTo>
                      <a:pt x="0" y="0"/>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0"/>
              <p:cNvSpPr/>
              <p:nvPr/>
            </p:nvSpPr>
            <p:spPr>
              <a:xfrm>
                <a:off x="5211962" y="2992047"/>
                <a:ext cx="28" cy="28"/>
              </a:xfrm>
              <a:custGeom>
                <a:rect b="b" l="l" r="r" t="t"/>
                <a:pathLst>
                  <a:path extrusionOk="0" fill="none" h="1" w="1">
                    <a:moveTo>
                      <a:pt x="0" y="0"/>
                    </a:moveTo>
                    <a:lnTo>
                      <a:pt x="0"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0"/>
              <p:cNvSpPr/>
              <p:nvPr/>
            </p:nvSpPr>
            <p:spPr>
              <a:xfrm>
                <a:off x="3222233" y="4403796"/>
                <a:ext cx="697" cy="697"/>
              </a:xfrm>
              <a:custGeom>
                <a:rect b="b" l="l" r="r" t="t"/>
                <a:pathLst>
                  <a:path extrusionOk="0" h="25" w="25">
                    <a:moveTo>
                      <a:pt x="0" y="0"/>
                    </a:moveTo>
                    <a:lnTo>
                      <a:pt x="24" y="24"/>
                    </a:lnTo>
                    <a:lnTo>
                      <a:pt x="24" y="12"/>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0"/>
              <p:cNvSpPr/>
              <p:nvPr/>
            </p:nvSpPr>
            <p:spPr>
              <a:xfrm>
                <a:off x="3240151" y="4426033"/>
                <a:ext cx="362" cy="334"/>
              </a:xfrm>
              <a:custGeom>
                <a:rect b="b" l="l" r="r" t="t"/>
                <a:pathLst>
                  <a:path extrusionOk="0" h="12" w="13">
                    <a:moveTo>
                      <a:pt x="0" y="0"/>
                    </a:moveTo>
                    <a:lnTo>
                      <a:pt x="12" y="1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0"/>
              <p:cNvSpPr/>
              <p:nvPr/>
            </p:nvSpPr>
            <p:spPr>
              <a:xfrm>
                <a:off x="3240151" y="4426033"/>
                <a:ext cx="362" cy="334"/>
              </a:xfrm>
              <a:custGeom>
                <a:rect b="b" l="l" r="r" t="t"/>
                <a:pathLst>
                  <a:path extrusionOk="0" fill="none" h="12" w="13">
                    <a:moveTo>
                      <a:pt x="0" y="0"/>
                    </a:moveTo>
                    <a:lnTo>
                      <a:pt x="12" y="1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0"/>
              <p:cNvSpPr/>
              <p:nvPr/>
            </p:nvSpPr>
            <p:spPr>
              <a:xfrm>
                <a:off x="4499274" y="4298934"/>
                <a:ext cx="697" cy="362"/>
              </a:xfrm>
              <a:custGeom>
                <a:rect b="b" l="l" r="r" t="t"/>
                <a:pathLst>
                  <a:path extrusionOk="0" h="13" w="25">
                    <a:moveTo>
                      <a:pt x="24" y="1"/>
                    </a:moveTo>
                    <a:lnTo>
                      <a:pt x="1" y="1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0"/>
              <p:cNvSpPr/>
              <p:nvPr/>
            </p:nvSpPr>
            <p:spPr>
              <a:xfrm>
                <a:off x="4499274" y="4298934"/>
                <a:ext cx="697" cy="362"/>
              </a:xfrm>
              <a:custGeom>
                <a:rect b="b" l="l" r="r" t="t"/>
                <a:pathLst>
                  <a:path extrusionOk="0" fill="none" h="13" w="25">
                    <a:moveTo>
                      <a:pt x="24" y="1"/>
                    </a:moveTo>
                    <a:lnTo>
                      <a:pt x="1" y="1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0"/>
              <p:cNvSpPr/>
              <p:nvPr/>
            </p:nvSpPr>
            <p:spPr>
              <a:xfrm>
                <a:off x="4468426" y="2267432"/>
                <a:ext cx="28" cy="362"/>
              </a:xfrm>
              <a:custGeom>
                <a:rect b="b" l="l" r="r" t="t"/>
                <a:pathLst>
                  <a:path extrusionOk="0" h="13" w="1">
                    <a:moveTo>
                      <a:pt x="0" y="12"/>
                    </a:moveTo>
                    <a:lnTo>
                      <a:pt x="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0"/>
              <p:cNvSpPr/>
              <p:nvPr/>
            </p:nvSpPr>
            <p:spPr>
              <a:xfrm>
                <a:off x="4468426" y="2267432"/>
                <a:ext cx="28" cy="362"/>
              </a:xfrm>
              <a:custGeom>
                <a:rect b="b" l="l" r="r" t="t"/>
                <a:pathLst>
                  <a:path extrusionOk="0" fill="none" h="13" w="1">
                    <a:moveTo>
                      <a:pt x="0" y="12"/>
                    </a:move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0"/>
              <p:cNvSpPr/>
              <p:nvPr/>
            </p:nvSpPr>
            <p:spPr>
              <a:xfrm>
                <a:off x="4901054" y="2555740"/>
                <a:ext cx="697" cy="362"/>
              </a:xfrm>
              <a:custGeom>
                <a:rect b="b" l="l" r="r" t="t"/>
                <a:pathLst>
                  <a:path extrusionOk="0" h="13" w="25">
                    <a:moveTo>
                      <a:pt x="25" y="1"/>
                    </a:moveTo>
                    <a:lnTo>
                      <a:pt x="1" y="1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0"/>
              <p:cNvSpPr/>
              <p:nvPr/>
            </p:nvSpPr>
            <p:spPr>
              <a:xfrm>
                <a:off x="4901054" y="2555740"/>
                <a:ext cx="697" cy="362"/>
              </a:xfrm>
              <a:custGeom>
                <a:rect b="b" l="l" r="r" t="t"/>
                <a:pathLst>
                  <a:path extrusionOk="0" fill="none" h="13" w="25">
                    <a:moveTo>
                      <a:pt x="25" y="1"/>
                    </a:moveTo>
                    <a:lnTo>
                      <a:pt x="1" y="1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0"/>
              <p:cNvSpPr/>
              <p:nvPr/>
            </p:nvSpPr>
            <p:spPr>
              <a:xfrm>
                <a:off x="5259390" y="1500990"/>
                <a:ext cx="99571" cy="142041"/>
              </a:xfrm>
              <a:custGeom>
                <a:rect b="b" l="l" r="r" t="t"/>
                <a:pathLst>
                  <a:path extrusionOk="0" h="5097" w="3573">
                    <a:moveTo>
                      <a:pt x="2823" y="1"/>
                    </a:moveTo>
                    <a:cubicBezTo>
                      <a:pt x="1537" y="1358"/>
                      <a:pt x="572" y="3001"/>
                      <a:pt x="1" y="4775"/>
                    </a:cubicBezTo>
                    <a:lnTo>
                      <a:pt x="989" y="5097"/>
                    </a:lnTo>
                    <a:cubicBezTo>
                      <a:pt x="1513" y="3466"/>
                      <a:pt x="2406" y="1953"/>
                      <a:pt x="3573" y="703"/>
                    </a:cubicBezTo>
                    <a:lnTo>
                      <a:pt x="28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0"/>
              <p:cNvSpPr/>
              <p:nvPr/>
            </p:nvSpPr>
            <p:spPr>
              <a:xfrm>
                <a:off x="5697035" y="1406439"/>
                <a:ext cx="141706" cy="100574"/>
              </a:xfrm>
              <a:custGeom>
                <a:rect b="b" l="l" r="r" t="t"/>
                <a:pathLst>
                  <a:path extrusionOk="0" h="3609" w="5085">
                    <a:moveTo>
                      <a:pt x="322" y="1"/>
                    </a:moveTo>
                    <a:lnTo>
                      <a:pt x="0" y="977"/>
                    </a:lnTo>
                    <a:cubicBezTo>
                      <a:pt x="1619" y="1525"/>
                      <a:pt x="3131" y="2417"/>
                      <a:pt x="4370" y="3608"/>
                    </a:cubicBezTo>
                    <a:lnTo>
                      <a:pt x="5084" y="2846"/>
                    </a:lnTo>
                    <a:cubicBezTo>
                      <a:pt x="3727" y="1560"/>
                      <a:pt x="2084" y="584"/>
                      <a:pt x="3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0"/>
              <p:cNvSpPr/>
              <p:nvPr/>
            </p:nvSpPr>
            <p:spPr>
              <a:xfrm>
                <a:off x="6059663" y="1786344"/>
                <a:ext cx="115817" cy="135046"/>
              </a:xfrm>
              <a:custGeom>
                <a:rect b="b" l="l" r="r" t="t"/>
                <a:pathLst>
                  <a:path extrusionOk="0" h="4846" w="4156">
                    <a:moveTo>
                      <a:pt x="810" y="0"/>
                    </a:moveTo>
                    <a:lnTo>
                      <a:pt x="1" y="643"/>
                    </a:lnTo>
                    <a:lnTo>
                      <a:pt x="3334" y="4846"/>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0"/>
              <p:cNvSpPr/>
              <p:nvPr/>
            </p:nvSpPr>
            <p:spPr>
              <a:xfrm>
                <a:off x="6238510" y="1983416"/>
                <a:ext cx="148673" cy="78001"/>
              </a:xfrm>
              <a:custGeom>
                <a:rect b="b" l="l" r="r" t="t"/>
                <a:pathLst>
                  <a:path extrusionOk="0" h="2799" w="5335">
                    <a:moveTo>
                      <a:pt x="595" y="0"/>
                    </a:moveTo>
                    <a:lnTo>
                      <a:pt x="0" y="858"/>
                    </a:lnTo>
                    <a:cubicBezTo>
                      <a:pt x="191" y="1001"/>
                      <a:pt x="393" y="1108"/>
                      <a:pt x="595" y="1239"/>
                    </a:cubicBezTo>
                    <a:cubicBezTo>
                      <a:pt x="798" y="1346"/>
                      <a:pt x="988" y="1489"/>
                      <a:pt x="1203" y="1584"/>
                    </a:cubicBezTo>
                    <a:cubicBezTo>
                      <a:pt x="1631" y="1786"/>
                      <a:pt x="2048" y="2001"/>
                      <a:pt x="2488" y="2155"/>
                    </a:cubicBezTo>
                    <a:cubicBezTo>
                      <a:pt x="3370" y="2501"/>
                      <a:pt x="4298" y="2679"/>
                      <a:pt x="5227" y="2798"/>
                    </a:cubicBezTo>
                    <a:lnTo>
                      <a:pt x="5334" y="1774"/>
                    </a:lnTo>
                    <a:cubicBezTo>
                      <a:pt x="4489" y="1655"/>
                      <a:pt x="3643" y="1501"/>
                      <a:pt x="2858" y="1179"/>
                    </a:cubicBezTo>
                    <a:cubicBezTo>
                      <a:pt x="2441" y="1048"/>
                      <a:pt x="2072" y="846"/>
                      <a:pt x="1679" y="667"/>
                    </a:cubicBezTo>
                    <a:cubicBezTo>
                      <a:pt x="1488" y="584"/>
                      <a:pt x="1310" y="453"/>
                      <a:pt x="1131" y="346"/>
                    </a:cubicBezTo>
                    <a:cubicBezTo>
                      <a:pt x="953" y="227"/>
                      <a:pt x="762" y="131"/>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0"/>
              <p:cNvSpPr/>
              <p:nvPr/>
            </p:nvSpPr>
            <p:spPr>
              <a:xfrm>
                <a:off x="6497948" y="1951230"/>
                <a:ext cx="141706" cy="99236"/>
              </a:xfrm>
              <a:custGeom>
                <a:rect b="b" l="l" r="r" t="t"/>
                <a:pathLst>
                  <a:path extrusionOk="0" h="3561" w="5085">
                    <a:moveTo>
                      <a:pt x="4442" y="1"/>
                    </a:moveTo>
                    <a:cubicBezTo>
                      <a:pt x="4085" y="274"/>
                      <a:pt x="3739" y="572"/>
                      <a:pt x="3394" y="834"/>
                    </a:cubicBezTo>
                    <a:lnTo>
                      <a:pt x="2870" y="1203"/>
                    </a:lnTo>
                    <a:cubicBezTo>
                      <a:pt x="2787" y="1263"/>
                      <a:pt x="2703" y="1334"/>
                      <a:pt x="2608" y="1382"/>
                    </a:cubicBezTo>
                    <a:lnTo>
                      <a:pt x="2334" y="1548"/>
                    </a:lnTo>
                    <a:lnTo>
                      <a:pt x="1775" y="1858"/>
                    </a:lnTo>
                    <a:cubicBezTo>
                      <a:pt x="1584" y="1953"/>
                      <a:pt x="1394" y="2037"/>
                      <a:pt x="1191" y="2132"/>
                    </a:cubicBezTo>
                    <a:cubicBezTo>
                      <a:pt x="810" y="2322"/>
                      <a:pt x="406" y="2429"/>
                      <a:pt x="1" y="2572"/>
                    </a:cubicBezTo>
                    <a:lnTo>
                      <a:pt x="287" y="3560"/>
                    </a:lnTo>
                    <a:cubicBezTo>
                      <a:pt x="739" y="3406"/>
                      <a:pt x="1191" y="3287"/>
                      <a:pt x="1608" y="3072"/>
                    </a:cubicBezTo>
                    <a:cubicBezTo>
                      <a:pt x="1822" y="2977"/>
                      <a:pt x="2037" y="2894"/>
                      <a:pt x="2251" y="2787"/>
                    </a:cubicBezTo>
                    <a:lnTo>
                      <a:pt x="2858" y="2441"/>
                    </a:lnTo>
                    <a:lnTo>
                      <a:pt x="3168" y="2263"/>
                    </a:lnTo>
                    <a:cubicBezTo>
                      <a:pt x="3263" y="2203"/>
                      <a:pt x="3358" y="2132"/>
                      <a:pt x="3454" y="2060"/>
                    </a:cubicBezTo>
                    <a:lnTo>
                      <a:pt x="4025" y="1644"/>
                    </a:lnTo>
                    <a:cubicBezTo>
                      <a:pt x="4394" y="1370"/>
                      <a:pt x="4728" y="1096"/>
                      <a:pt x="5085" y="810"/>
                    </a:cubicBezTo>
                    <a:lnTo>
                      <a:pt x="4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0"/>
              <p:cNvSpPr/>
              <p:nvPr/>
            </p:nvSpPr>
            <p:spPr>
              <a:xfrm>
                <a:off x="5507905" y="1399806"/>
                <a:ext cx="362" cy="362"/>
              </a:xfrm>
              <a:custGeom>
                <a:rect b="b" l="l" r="r" t="t"/>
                <a:pathLst>
                  <a:path extrusionOk="0" h="13" w="13">
                    <a:moveTo>
                      <a:pt x="12" y="12"/>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0"/>
              <p:cNvSpPr/>
              <p:nvPr/>
            </p:nvSpPr>
            <p:spPr>
              <a:xfrm>
                <a:off x="5515206" y="1427339"/>
                <a:ext cx="28" cy="362"/>
              </a:xfrm>
              <a:custGeom>
                <a:rect b="b" l="l" r="r" t="t"/>
                <a:pathLst>
                  <a:path extrusionOk="0" h="13" w="1">
                    <a:moveTo>
                      <a:pt x="0" y="13"/>
                    </a:moveTo>
                    <a:lnTo>
                      <a:pt x="0"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0"/>
              <p:cNvSpPr/>
              <p:nvPr/>
            </p:nvSpPr>
            <p:spPr>
              <a:xfrm>
                <a:off x="5515206" y="1427339"/>
                <a:ext cx="28" cy="362"/>
              </a:xfrm>
              <a:custGeom>
                <a:rect b="b" l="l" r="r" t="t"/>
                <a:pathLst>
                  <a:path extrusionOk="0" fill="none" h="13" w="1">
                    <a:moveTo>
                      <a:pt x="0" y="13"/>
                    </a:move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0"/>
              <p:cNvSpPr/>
              <p:nvPr/>
            </p:nvSpPr>
            <p:spPr>
              <a:xfrm>
                <a:off x="5243144" y="1754158"/>
                <a:ext cx="65043" cy="150652"/>
              </a:xfrm>
              <a:custGeom>
                <a:rect b="b" l="l" r="r" t="t"/>
                <a:pathLst>
                  <a:path extrusionOk="0" h="5406" w="2334">
                    <a:moveTo>
                      <a:pt x="1036" y="0"/>
                    </a:moveTo>
                    <a:lnTo>
                      <a:pt x="0" y="36"/>
                    </a:lnTo>
                    <a:cubicBezTo>
                      <a:pt x="24" y="965"/>
                      <a:pt x="179" y="1893"/>
                      <a:pt x="405" y="2798"/>
                    </a:cubicBezTo>
                    <a:cubicBezTo>
                      <a:pt x="524" y="3251"/>
                      <a:pt x="691" y="3691"/>
                      <a:pt x="834" y="4132"/>
                    </a:cubicBezTo>
                    <a:cubicBezTo>
                      <a:pt x="1024" y="4560"/>
                      <a:pt x="1203" y="4989"/>
                      <a:pt x="1417" y="5406"/>
                    </a:cubicBezTo>
                    <a:lnTo>
                      <a:pt x="2334" y="4929"/>
                    </a:lnTo>
                    <a:cubicBezTo>
                      <a:pt x="2132" y="4548"/>
                      <a:pt x="1977" y="4144"/>
                      <a:pt x="1798" y="3763"/>
                    </a:cubicBezTo>
                    <a:cubicBezTo>
                      <a:pt x="1667" y="3346"/>
                      <a:pt x="1512" y="2953"/>
                      <a:pt x="1405" y="2536"/>
                    </a:cubicBezTo>
                    <a:cubicBezTo>
                      <a:pt x="1203" y="1703"/>
                      <a:pt x="1048" y="857"/>
                      <a:pt x="10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0"/>
              <p:cNvSpPr/>
              <p:nvPr/>
            </p:nvSpPr>
            <p:spPr>
              <a:xfrm>
                <a:off x="5023166" y="3862989"/>
                <a:ext cx="98902" cy="142347"/>
              </a:xfrm>
              <a:custGeom>
                <a:rect b="b" l="l" r="r" t="t"/>
                <a:pathLst>
                  <a:path extrusionOk="0" h="5108" w="3549">
                    <a:moveTo>
                      <a:pt x="822" y="0"/>
                    </a:moveTo>
                    <a:lnTo>
                      <a:pt x="0" y="643"/>
                    </a:lnTo>
                    <a:cubicBezTo>
                      <a:pt x="286" y="988"/>
                      <a:pt x="572" y="1346"/>
                      <a:pt x="810" y="1691"/>
                    </a:cubicBezTo>
                    <a:lnTo>
                      <a:pt x="1179" y="2215"/>
                    </a:lnTo>
                    <a:cubicBezTo>
                      <a:pt x="1310" y="2381"/>
                      <a:pt x="1394" y="2572"/>
                      <a:pt x="1501" y="2751"/>
                    </a:cubicBezTo>
                    <a:cubicBezTo>
                      <a:pt x="1513" y="2751"/>
                      <a:pt x="1513" y="2762"/>
                      <a:pt x="1513" y="2774"/>
                    </a:cubicBezTo>
                    <a:cubicBezTo>
                      <a:pt x="1524" y="2786"/>
                      <a:pt x="1524" y="2798"/>
                      <a:pt x="1536" y="2798"/>
                    </a:cubicBezTo>
                    <a:lnTo>
                      <a:pt x="1834" y="3322"/>
                    </a:lnTo>
                    <a:cubicBezTo>
                      <a:pt x="1929" y="3513"/>
                      <a:pt x="2013" y="3715"/>
                      <a:pt x="2108" y="3917"/>
                    </a:cubicBezTo>
                    <a:cubicBezTo>
                      <a:pt x="2191" y="4108"/>
                      <a:pt x="2286" y="4298"/>
                      <a:pt x="2358" y="4501"/>
                    </a:cubicBezTo>
                    <a:lnTo>
                      <a:pt x="2560" y="5108"/>
                    </a:lnTo>
                    <a:lnTo>
                      <a:pt x="3549" y="4798"/>
                    </a:lnTo>
                    <a:lnTo>
                      <a:pt x="3334" y="4132"/>
                    </a:lnTo>
                    <a:cubicBezTo>
                      <a:pt x="3239" y="3917"/>
                      <a:pt x="3144" y="3703"/>
                      <a:pt x="3048" y="3489"/>
                    </a:cubicBezTo>
                    <a:cubicBezTo>
                      <a:pt x="2953" y="3274"/>
                      <a:pt x="2870" y="3060"/>
                      <a:pt x="2763" y="2858"/>
                    </a:cubicBezTo>
                    <a:lnTo>
                      <a:pt x="2417" y="2250"/>
                    </a:lnTo>
                    <a:cubicBezTo>
                      <a:pt x="2286" y="2048"/>
                      <a:pt x="2191" y="1834"/>
                      <a:pt x="2048" y="1643"/>
                    </a:cubicBezTo>
                    <a:lnTo>
                      <a:pt x="1644" y="1084"/>
                    </a:lnTo>
                    <a:cubicBezTo>
                      <a:pt x="1382" y="691"/>
                      <a:pt x="1096" y="345"/>
                      <a:pt x="8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81"/>
          <p:cNvSpPr txBox="1"/>
          <p:nvPr>
            <p:ph type="ctrTitle"/>
          </p:nvPr>
        </p:nvSpPr>
        <p:spPr>
          <a:xfrm>
            <a:off x="4914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MEMBER’S</a:t>
            </a:r>
            <a:endParaRPr/>
          </a:p>
          <a:p>
            <a:pPr indent="0" lvl="0" marL="0" rtl="0" algn="l">
              <a:spcBef>
                <a:spcPts val="0"/>
              </a:spcBef>
              <a:spcAft>
                <a:spcPts val="0"/>
              </a:spcAft>
              <a:buNone/>
            </a:pPr>
            <a:r>
              <a:rPr lang="en"/>
              <a:t>CONTRIBUTIONS</a:t>
            </a:r>
            <a:endParaRPr/>
          </a:p>
        </p:txBody>
      </p:sp>
      <p:graphicFrame>
        <p:nvGraphicFramePr>
          <p:cNvPr id="1792" name="Google Shape;1792;p81"/>
          <p:cNvGraphicFramePr/>
          <p:nvPr/>
        </p:nvGraphicFramePr>
        <p:xfrm>
          <a:off x="1404325" y="1267800"/>
          <a:ext cx="3000000" cy="3000000"/>
        </p:xfrm>
        <a:graphic>
          <a:graphicData uri="http://schemas.openxmlformats.org/drawingml/2006/table">
            <a:tbl>
              <a:tblPr>
                <a:noFill/>
                <a:tableStyleId>{D85A9CFD-71CC-4440-961C-228BD3F321C3}</a:tableStyleId>
              </a:tblPr>
              <a:tblGrid>
                <a:gridCol w="1969425"/>
                <a:gridCol w="4365925"/>
              </a:tblGrid>
              <a:tr h="291200">
                <a:tc>
                  <a:txBody>
                    <a:bodyPr/>
                    <a:lstStyle/>
                    <a:p>
                      <a:pPr indent="0" lvl="0" marL="0" rtl="0" algn="l">
                        <a:spcBef>
                          <a:spcPts val="0"/>
                        </a:spcBef>
                        <a:spcAft>
                          <a:spcPts val="0"/>
                        </a:spcAft>
                        <a:buNone/>
                      </a:pPr>
                      <a:r>
                        <a:rPr lang="en" sz="1100">
                          <a:solidFill>
                            <a:schemeClr val="accent5"/>
                          </a:solidFill>
                          <a:latin typeface="Montserrat"/>
                          <a:ea typeface="Montserrat"/>
                          <a:cs typeface="Montserrat"/>
                          <a:sym typeface="Montserrat"/>
                        </a:rPr>
                        <a:t>Members</a:t>
                      </a:r>
                      <a:endParaRPr sz="1100">
                        <a:solidFill>
                          <a:schemeClr val="accent5"/>
                        </a:solidFill>
                        <a:latin typeface="Montserrat"/>
                        <a:ea typeface="Montserrat"/>
                        <a:cs typeface="Montserrat"/>
                        <a:sym typeface="Montserra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2F2F41"/>
                    </a:solidFill>
                  </a:tcPr>
                </a:tc>
                <a:tc>
                  <a:txBody>
                    <a:bodyPr/>
                    <a:lstStyle/>
                    <a:p>
                      <a:pPr indent="0" lvl="0" marL="0" rtl="0" algn="l">
                        <a:spcBef>
                          <a:spcPts val="0"/>
                        </a:spcBef>
                        <a:spcAft>
                          <a:spcPts val="0"/>
                        </a:spcAft>
                        <a:buNone/>
                      </a:pPr>
                      <a:r>
                        <a:rPr lang="en" sz="1100">
                          <a:solidFill>
                            <a:schemeClr val="accent5"/>
                          </a:solidFill>
                          <a:latin typeface="Montserrat"/>
                          <a:ea typeface="Montserrat"/>
                          <a:cs typeface="Montserrat"/>
                          <a:sym typeface="Montserrat"/>
                        </a:rPr>
                        <a:t>Contributions</a:t>
                      </a:r>
                      <a:endParaRPr sz="1100">
                        <a:solidFill>
                          <a:schemeClr val="accent5"/>
                        </a:solidFill>
                        <a:latin typeface="Montserrat"/>
                        <a:ea typeface="Montserrat"/>
                        <a:cs typeface="Montserrat"/>
                        <a:sym typeface="Montserra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2F2F41"/>
                    </a:solidFill>
                  </a:tcPr>
                </a:tc>
              </a:tr>
              <a:tr h="549900">
                <a:tc>
                  <a:txBody>
                    <a:bodyPr/>
                    <a:lstStyle/>
                    <a:p>
                      <a:pPr indent="0" lvl="0" marL="0" rtl="0" algn="ctr">
                        <a:lnSpc>
                          <a:spcPct val="115000"/>
                        </a:lnSpc>
                        <a:spcBef>
                          <a:spcPts val="0"/>
                        </a:spcBef>
                        <a:spcAft>
                          <a:spcPts val="0"/>
                        </a:spcAft>
                        <a:buNone/>
                      </a:pPr>
                      <a:r>
                        <a:rPr lang="en" sz="1100">
                          <a:solidFill>
                            <a:schemeClr val="lt1"/>
                          </a:solidFill>
                          <a:latin typeface="Montserrat"/>
                          <a:ea typeface="Montserrat"/>
                          <a:cs typeface="Montserrat"/>
                          <a:sym typeface="Montserrat"/>
                        </a:rPr>
                        <a:t>Jeremy Tan</a:t>
                      </a:r>
                      <a:endParaRPr sz="1100">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chemeClr val="lt1"/>
                          </a:solidFill>
                          <a:latin typeface="Montserrat"/>
                          <a:ea typeface="Montserrat"/>
                          <a:cs typeface="Montserrat"/>
                          <a:sym typeface="Montserrat"/>
                        </a:rPr>
                        <a:t>Data Engineer (extraction of dataset 1)</a:t>
                      </a:r>
                      <a:endParaRPr sz="11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100">
                          <a:solidFill>
                            <a:schemeClr val="lt1"/>
                          </a:solidFill>
                          <a:latin typeface="Montserrat"/>
                          <a:ea typeface="Montserrat"/>
                          <a:cs typeface="Montserrat"/>
                          <a:sym typeface="Montserrat"/>
                        </a:rPr>
                        <a:t>Business Intelligence Analyst (exploratory analysis)</a:t>
                      </a:r>
                      <a:endParaRPr sz="1100">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577800">
                <a:tc>
                  <a:txBody>
                    <a:bodyPr/>
                    <a:lstStyle/>
                    <a:p>
                      <a:pPr indent="0" lvl="0" marL="0" rtl="0" algn="ctr">
                        <a:lnSpc>
                          <a:spcPct val="115000"/>
                        </a:lnSpc>
                        <a:spcBef>
                          <a:spcPts val="0"/>
                        </a:spcBef>
                        <a:spcAft>
                          <a:spcPts val="0"/>
                        </a:spcAft>
                        <a:buNone/>
                      </a:pPr>
                      <a:r>
                        <a:rPr lang="en" sz="1100">
                          <a:solidFill>
                            <a:schemeClr val="lt1"/>
                          </a:solidFill>
                          <a:latin typeface="Montserrat"/>
                          <a:ea typeface="Montserrat"/>
                          <a:cs typeface="Montserrat"/>
                          <a:sym typeface="Montserrat"/>
                        </a:rPr>
                        <a:t>Bryan Leow</a:t>
                      </a:r>
                      <a:endParaRPr sz="1100">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chemeClr val="lt1"/>
                          </a:solidFill>
                          <a:latin typeface="Montserrat"/>
                          <a:ea typeface="Montserrat"/>
                          <a:cs typeface="Montserrat"/>
                          <a:sym typeface="Montserrat"/>
                        </a:rPr>
                        <a:t>Software Engineer (time-series forecasting)</a:t>
                      </a:r>
                      <a:endParaRPr sz="11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100">
                          <a:solidFill>
                            <a:schemeClr val="lt1"/>
                          </a:solidFill>
                          <a:latin typeface="Montserrat"/>
                          <a:ea typeface="Montserrat"/>
                          <a:cs typeface="Montserrat"/>
                          <a:sym typeface="Montserrat"/>
                        </a:rPr>
                        <a:t>Business Intelligence Analyst (exploratory analysis)</a:t>
                      </a:r>
                      <a:endParaRPr sz="1100">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556675">
                <a:tc>
                  <a:txBody>
                    <a:bodyPr/>
                    <a:lstStyle/>
                    <a:p>
                      <a:pPr indent="0" lvl="0" marL="0" rtl="0" algn="ctr">
                        <a:lnSpc>
                          <a:spcPct val="115000"/>
                        </a:lnSpc>
                        <a:spcBef>
                          <a:spcPts val="0"/>
                        </a:spcBef>
                        <a:spcAft>
                          <a:spcPts val="0"/>
                        </a:spcAft>
                        <a:buNone/>
                      </a:pPr>
                      <a:r>
                        <a:rPr lang="en" sz="1100">
                          <a:solidFill>
                            <a:schemeClr val="lt1"/>
                          </a:solidFill>
                          <a:latin typeface="Montserrat"/>
                          <a:ea typeface="Montserrat"/>
                          <a:cs typeface="Montserrat"/>
                          <a:sym typeface="Montserrat"/>
                        </a:rPr>
                        <a:t>Lim Shi Han</a:t>
                      </a:r>
                      <a:endParaRPr sz="1100">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chemeClr val="lt1"/>
                          </a:solidFill>
                          <a:latin typeface="Montserrat"/>
                          <a:ea typeface="Montserrat"/>
                          <a:cs typeface="Montserrat"/>
                          <a:sym typeface="Montserrat"/>
                        </a:rPr>
                        <a:t>Data Engineer (extraction of dataset 2)</a:t>
                      </a:r>
                      <a:endParaRPr sz="11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 sz="1100">
                          <a:solidFill>
                            <a:schemeClr val="lt1"/>
                          </a:solidFill>
                          <a:latin typeface="Montserrat"/>
                          <a:ea typeface="Montserrat"/>
                          <a:cs typeface="Montserrat"/>
                          <a:sym typeface="Montserrat"/>
                        </a:rPr>
                        <a:t>Software Engineer (regression modelling)</a:t>
                      </a:r>
                      <a:endParaRPr sz="1100">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793" name="Google Shape;1793;p81"/>
          <p:cNvSpPr txBox="1"/>
          <p:nvPr/>
        </p:nvSpPr>
        <p:spPr>
          <a:xfrm>
            <a:off x="78130" y="405896"/>
            <a:ext cx="71217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800">
                <a:solidFill>
                  <a:srgbClr val="FFFFFF"/>
                </a:solidFill>
                <a:latin typeface="Unica One"/>
                <a:ea typeface="Unica One"/>
                <a:cs typeface="Unica One"/>
                <a:sym typeface="Unica One"/>
              </a:rPr>
              <a:t>THE</a:t>
            </a:r>
            <a:r>
              <a:rPr lang="en" sz="4400">
                <a:solidFill>
                  <a:schemeClr val="accent2"/>
                </a:solidFill>
                <a:latin typeface="Unica One"/>
                <a:ea typeface="Unica One"/>
                <a:cs typeface="Unica One"/>
                <a:sym typeface="Unica One"/>
              </a:rPr>
              <a:t>|</a:t>
            </a:r>
            <a:r>
              <a:rPr b="1" lang="en" sz="4400">
                <a:solidFill>
                  <a:schemeClr val="accent2"/>
                </a:solidFill>
                <a:latin typeface="Unica One"/>
                <a:ea typeface="Unica One"/>
                <a:cs typeface="Unica One"/>
                <a:sym typeface="Unica One"/>
              </a:rPr>
              <a:t>PATHFINDERS</a:t>
            </a:r>
            <a:endParaRPr b="1" sz="4400">
              <a:solidFill>
                <a:schemeClr val="accent2"/>
              </a:solidFill>
              <a:latin typeface="Unica One"/>
              <a:ea typeface="Unica One"/>
              <a:cs typeface="Unica One"/>
              <a:sym typeface="Unica One"/>
            </a:endParaRPr>
          </a:p>
        </p:txBody>
      </p:sp>
      <p:graphicFrame>
        <p:nvGraphicFramePr>
          <p:cNvPr id="1794" name="Google Shape;1794;p81"/>
          <p:cNvGraphicFramePr/>
          <p:nvPr/>
        </p:nvGraphicFramePr>
        <p:xfrm>
          <a:off x="1404325" y="4243725"/>
          <a:ext cx="3000000" cy="3000000"/>
        </p:xfrm>
        <a:graphic>
          <a:graphicData uri="http://schemas.openxmlformats.org/drawingml/2006/table">
            <a:tbl>
              <a:tblPr>
                <a:noFill/>
                <a:tableStyleId>{D85A9CFD-71CC-4440-961C-228BD3F321C3}</a:tableStyleId>
              </a:tblPr>
              <a:tblGrid>
                <a:gridCol w="1969425"/>
                <a:gridCol w="4365925"/>
              </a:tblGrid>
              <a:tr h="205700">
                <a:tc>
                  <a:txBody>
                    <a:bodyPr/>
                    <a:lstStyle/>
                    <a:p>
                      <a:pPr indent="0" lvl="0" marL="0" rtl="0" algn="ctr">
                        <a:lnSpc>
                          <a:spcPct val="115000"/>
                        </a:lnSpc>
                        <a:spcBef>
                          <a:spcPts val="0"/>
                        </a:spcBef>
                        <a:spcAft>
                          <a:spcPts val="0"/>
                        </a:spcAft>
                        <a:buNone/>
                      </a:pPr>
                      <a:r>
                        <a:rPr lang="en" sz="1100">
                          <a:solidFill>
                            <a:schemeClr val="lt1"/>
                          </a:solidFill>
                          <a:latin typeface="Montserrat"/>
                          <a:ea typeface="Montserrat"/>
                          <a:cs typeface="Montserrat"/>
                          <a:sym typeface="Montserrat"/>
                        </a:rPr>
                        <a:t>Prof Lin Feng</a:t>
                      </a:r>
                      <a:endParaRPr sz="1100">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chemeClr val="lt1"/>
                          </a:solidFill>
                          <a:latin typeface="Montserrat"/>
                          <a:ea typeface="Montserrat"/>
                          <a:cs typeface="Montserrat"/>
                          <a:sym typeface="Montserrat"/>
                        </a:rPr>
                        <a:t>Professor In-Charge, FSP5</a:t>
                      </a:r>
                      <a:endParaRPr sz="1100">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08925">
                <a:tc>
                  <a:txBody>
                    <a:bodyPr/>
                    <a:lstStyle/>
                    <a:p>
                      <a:pPr indent="0" lvl="0" marL="0" rtl="0" algn="ctr">
                        <a:lnSpc>
                          <a:spcPct val="115000"/>
                        </a:lnSpc>
                        <a:spcBef>
                          <a:spcPts val="0"/>
                        </a:spcBef>
                        <a:spcAft>
                          <a:spcPts val="0"/>
                        </a:spcAft>
                        <a:buNone/>
                      </a:pPr>
                      <a:r>
                        <a:rPr lang="en" sz="1100">
                          <a:solidFill>
                            <a:schemeClr val="lt1"/>
                          </a:solidFill>
                          <a:latin typeface="Montserrat"/>
                          <a:ea typeface="Montserrat"/>
                          <a:cs typeface="Montserrat"/>
                          <a:sym typeface="Montserrat"/>
                        </a:rPr>
                        <a:t>Zhang Haosong</a:t>
                      </a:r>
                      <a:endParaRPr sz="1100">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chemeClr val="lt1"/>
                          </a:solidFill>
                          <a:latin typeface="Montserrat"/>
                          <a:ea typeface="Montserrat"/>
                          <a:cs typeface="Montserrat"/>
                          <a:sym typeface="Montserrat"/>
                        </a:rPr>
                        <a:t>TA, FSP5</a:t>
                      </a:r>
                      <a:endParaRPr sz="1100">
                        <a:solidFill>
                          <a:schemeClr val="lt1"/>
                        </a:solidFill>
                        <a:latin typeface="Montserrat"/>
                        <a:ea typeface="Montserrat"/>
                        <a:cs typeface="Montserrat"/>
                        <a:sym typeface="Montserrat"/>
                      </a:endParaRPr>
                    </a:p>
                  </a:txBody>
                  <a:tcPr marT="63500" marB="63500" marR="63500" marL="6350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795" name="Google Shape;1795;p81"/>
          <p:cNvSpPr txBox="1"/>
          <p:nvPr/>
        </p:nvSpPr>
        <p:spPr>
          <a:xfrm>
            <a:off x="1745621" y="3377700"/>
            <a:ext cx="5370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FFFFFF"/>
                </a:solidFill>
                <a:latin typeface="Unica One"/>
                <a:ea typeface="Unica One"/>
                <a:cs typeface="Unica One"/>
                <a:sym typeface="Unica One"/>
              </a:rPr>
              <a:t>SPECIAL</a:t>
            </a:r>
            <a:r>
              <a:rPr lang="en" sz="4400">
                <a:solidFill>
                  <a:schemeClr val="accent2"/>
                </a:solidFill>
                <a:latin typeface="Unica One"/>
                <a:ea typeface="Unica One"/>
                <a:cs typeface="Unica One"/>
                <a:sym typeface="Unica One"/>
              </a:rPr>
              <a:t>|</a:t>
            </a:r>
            <a:r>
              <a:rPr b="1" lang="en" sz="4400">
                <a:solidFill>
                  <a:schemeClr val="accent2"/>
                </a:solidFill>
                <a:latin typeface="Unica One"/>
                <a:ea typeface="Unica One"/>
                <a:cs typeface="Unica One"/>
                <a:sym typeface="Unica One"/>
              </a:rPr>
              <a:t>THANKS</a:t>
            </a:r>
            <a:endParaRPr b="1" sz="4400">
              <a:solidFill>
                <a:schemeClr val="accent2"/>
              </a:solidFill>
              <a:latin typeface="Unica One"/>
              <a:ea typeface="Unica One"/>
              <a:cs typeface="Unica One"/>
              <a:sym typeface="Unica One"/>
            </a:endParaRPr>
          </a:p>
        </p:txBody>
      </p:sp>
      <p:pic>
        <p:nvPicPr>
          <p:cNvPr id="1796" name="Google Shape;1796;p81"/>
          <p:cNvPicPr preferRelativeResize="0"/>
          <p:nvPr/>
        </p:nvPicPr>
        <p:blipFill>
          <a:blip r:embed="rId3">
            <a:alphaModFix/>
          </a:blip>
          <a:stretch>
            <a:fillRect/>
          </a:stretch>
        </p:blipFill>
        <p:spPr>
          <a:xfrm>
            <a:off x="-2124900" y="1236318"/>
            <a:ext cx="3818651" cy="3981531"/>
          </a:xfrm>
          <a:prstGeom prst="rect">
            <a:avLst/>
          </a:prstGeom>
          <a:noFill/>
          <a:ln>
            <a:noFill/>
          </a:ln>
        </p:spPr>
      </p:pic>
      <p:pic>
        <p:nvPicPr>
          <p:cNvPr id="1797" name="Google Shape;1797;p81"/>
          <p:cNvPicPr preferRelativeResize="0"/>
          <p:nvPr/>
        </p:nvPicPr>
        <p:blipFill>
          <a:blip r:embed="rId3">
            <a:alphaModFix/>
          </a:blip>
          <a:stretch>
            <a:fillRect/>
          </a:stretch>
        </p:blipFill>
        <p:spPr>
          <a:xfrm>
            <a:off x="7520538" y="1114475"/>
            <a:ext cx="3720837" cy="3879550"/>
          </a:xfrm>
          <a:prstGeom prst="rect">
            <a:avLst/>
          </a:prstGeom>
          <a:noFill/>
          <a:ln>
            <a:noFill/>
          </a:ln>
        </p:spPr>
      </p:pic>
      <p:grpSp>
        <p:nvGrpSpPr>
          <p:cNvPr id="1798" name="Google Shape;1798;p81"/>
          <p:cNvGrpSpPr/>
          <p:nvPr/>
        </p:nvGrpSpPr>
        <p:grpSpPr>
          <a:xfrm rot="-6550252">
            <a:off x="6421945" y="-874414"/>
            <a:ext cx="3384132" cy="2676338"/>
            <a:chOff x="1595350" y="1290207"/>
            <a:chExt cx="4874137" cy="3853295"/>
          </a:xfrm>
        </p:grpSpPr>
        <p:sp>
          <p:nvSpPr>
            <p:cNvPr id="1799" name="Google Shape;1799;p81"/>
            <p:cNvSpPr/>
            <p:nvPr/>
          </p:nvSpPr>
          <p:spPr>
            <a:xfrm>
              <a:off x="1595350" y="1290207"/>
              <a:ext cx="4874137" cy="3853295"/>
            </a:xfrm>
            <a:custGeom>
              <a:rect b="b" l="l" r="r" t="t"/>
              <a:pathLst>
                <a:path extrusionOk="0" h="138272" w="174904">
                  <a:moveTo>
                    <a:pt x="124203" y="0"/>
                  </a:moveTo>
                  <a:cubicBezTo>
                    <a:pt x="122858" y="0"/>
                    <a:pt x="121513" y="166"/>
                    <a:pt x="120206" y="504"/>
                  </a:cubicBezTo>
                  <a:cubicBezTo>
                    <a:pt x="116051" y="1552"/>
                    <a:pt x="112407" y="4302"/>
                    <a:pt x="110252" y="8005"/>
                  </a:cubicBezTo>
                  <a:cubicBezTo>
                    <a:pt x="108074" y="11696"/>
                    <a:pt x="107454" y="16221"/>
                    <a:pt x="108562" y="20352"/>
                  </a:cubicBezTo>
                  <a:cubicBezTo>
                    <a:pt x="109098" y="22424"/>
                    <a:pt x="110074" y="24376"/>
                    <a:pt x="111372" y="26055"/>
                  </a:cubicBezTo>
                  <a:lnTo>
                    <a:pt x="111479" y="26222"/>
                  </a:lnTo>
                  <a:lnTo>
                    <a:pt x="111538" y="26293"/>
                  </a:lnTo>
                  <a:lnTo>
                    <a:pt x="111586" y="26353"/>
                  </a:lnTo>
                  <a:lnTo>
                    <a:pt x="111776" y="26591"/>
                  </a:lnTo>
                  <a:lnTo>
                    <a:pt x="112146" y="27055"/>
                  </a:lnTo>
                  <a:lnTo>
                    <a:pt x="112896" y="27996"/>
                  </a:lnTo>
                  <a:lnTo>
                    <a:pt x="114384" y="29877"/>
                  </a:lnTo>
                  <a:lnTo>
                    <a:pt x="120361" y="37378"/>
                  </a:lnTo>
                  <a:lnTo>
                    <a:pt x="132303" y="52392"/>
                  </a:lnTo>
                  <a:lnTo>
                    <a:pt x="138280" y="59905"/>
                  </a:lnTo>
                  <a:lnTo>
                    <a:pt x="141268" y="63655"/>
                  </a:lnTo>
                  <a:cubicBezTo>
                    <a:pt x="141554" y="64012"/>
                    <a:pt x="141661" y="64179"/>
                    <a:pt x="141828" y="64417"/>
                  </a:cubicBezTo>
                  <a:cubicBezTo>
                    <a:pt x="141899" y="64524"/>
                    <a:pt x="141995" y="64631"/>
                    <a:pt x="142066" y="64750"/>
                  </a:cubicBezTo>
                  <a:lnTo>
                    <a:pt x="142256" y="65096"/>
                  </a:lnTo>
                  <a:cubicBezTo>
                    <a:pt x="142328" y="65215"/>
                    <a:pt x="142399" y="65334"/>
                    <a:pt x="142459" y="65453"/>
                  </a:cubicBezTo>
                  <a:lnTo>
                    <a:pt x="142626" y="65822"/>
                  </a:lnTo>
                  <a:lnTo>
                    <a:pt x="142792" y="66191"/>
                  </a:lnTo>
                  <a:lnTo>
                    <a:pt x="142911" y="66572"/>
                  </a:lnTo>
                  <a:cubicBezTo>
                    <a:pt x="143602" y="68608"/>
                    <a:pt x="143459" y="70942"/>
                    <a:pt x="142530" y="72882"/>
                  </a:cubicBezTo>
                  <a:cubicBezTo>
                    <a:pt x="142066" y="73859"/>
                    <a:pt x="141411" y="74740"/>
                    <a:pt x="140613" y="75466"/>
                  </a:cubicBezTo>
                  <a:lnTo>
                    <a:pt x="140316" y="75740"/>
                  </a:lnTo>
                  <a:lnTo>
                    <a:pt x="140161" y="75883"/>
                  </a:lnTo>
                  <a:lnTo>
                    <a:pt x="139923" y="76061"/>
                  </a:lnTo>
                  <a:lnTo>
                    <a:pt x="139458" y="76442"/>
                  </a:lnTo>
                  <a:lnTo>
                    <a:pt x="139399" y="76490"/>
                  </a:lnTo>
                  <a:lnTo>
                    <a:pt x="139363" y="76514"/>
                  </a:lnTo>
                  <a:lnTo>
                    <a:pt x="139280" y="76573"/>
                  </a:lnTo>
                  <a:lnTo>
                    <a:pt x="139113" y="76692"/>
                  </a:lnTo>
                  <a:cubicBezTo>
                    <a:pt x="138887" y="76847"/>
                    <a:pt x="138673" y="77026"/>
                    <a:pt x="138435" y="77133"/>
                  </a:cubicBezTo>
                  <a:cubicBezTo>
                    <a:pt x="138196" y="77264"/>
                    <a:pt x="137970" y="77431"/>
                    <a:pt x="137720" y="77514"/>
                  </a:cubicBezTo>
                  <a:cubicBezTo>
                    <a:pt x="136605" y="78048"/>
                    <a:pt x="135364" y="78318"/>
                    <a:pt x="134119" y="78318"/>
                  </a:cubicBezTo>
                  <a:cubicBezTo>
                    <a:pt x="133197" y="78318"/>
                    <a:pt x="132274" y="78170"/>
                    <a:pt x="131398" y="77871"/>
                  </a:cubicBezTo>
                  <a:cubicBezTo>
                    <a:pt x="130374" y="77526"/>
                    <a:pt x="129422" y="76990"/>
                    <a:pt x="128612" y="76288"/>
                  </a:cubicBezTo>
                  <a:cubicBezTo>
                    <a:pt x="128421" y="76097"/>
                    <a:pt x="128207" y="75918"/>
                    <a:pt x="128017" y="75728"/>
                  </a:cubicBezTo>
                  <a:cubicBezTo>
                    <a:pt x="127838" y="75514"/>
                    <a:pt x="127671" y="75323"/>
                    <a:pt x="127469" y="75109"/>
                  </a:cubicBezTo>
                  <a:lnTo>
                    <a:pt x="125981" y="73240"/>
                  </a:lnTo>
                  <a:lnTo>
                    <a:pt x="114039" y="58226"/>
                  </a:lnTo>
                  <a:lnTo>
                    <a:pt x="102085" y="43212"/>
                  </a:lnTo>
                  <a:lnTo>
                    <a:pt x="99108" y="39462"/>
                  </a:lnTo>
                  <a:lnTo>
                    <a:pt x="98358" y="38521"/>
                  </a:lnTo>
                  <a:lnTo>
                    <a:pt x="97989" y="38045"/>
                  </a:lnTo>
                  <a:lnTo>
                    <a:pt x="97799" y="37819"/>
                  </a:lnTo>
                  <a:lnTo>
                    <a:pt x="97751" y="37759"/>
                  </a:lnTo>
                  <a:lnTo>
                    <a:pt x="97691" y="37688"/>
                  </a:lnTo>
                  <a:lnTo>
                    <a:pt x="97560" y="37533"/>
                  </a:lnTo>
                  <a:cubicBezTo>
                    <a:pt x="97203" y="37140"/>
                    <a:pt x="96870" y="36735"/>
                    <a:pt x="96501" y="36354"/>
                  </a:cubicBezTo>
                  <a:cubicBezTo>
                    <a:pt x="96108" y="35997"/>
                    <a:pt x="95727" y="35628"/>
                    <a:pt x="95322" y="35282"/>
                  </a:cubicBezTo>
                  <a:cubicBezTo>
                    <a:pt x="93691" y="33937"/>
                    <a:pt x="91786" y="32901"/>
                    <a:pt x="89774" y="32270"/>
                  </a:cubicBezTo>
                  <a:cubicBezTo>
                    <a:pt x="88158" y="31754"/>
                    <a:pt x="86462" y="31493"/>
                    <a:pt x="84765" y="31493"/>
                  </a:cubicBezTo>
                  <a:cubicBezTo>
                    <a:pt x="84386" y="31493"/>
                    <a:pt x="84008" y="31506"/>
                    <a:pt x="83630" y="31532"/>
                  </a:cubicBezTo>
                  <a:cubicBezTo>
                    <a:pt x="83594" y="31520"/>
                    <a:pt x="83547" y="31520"/>
                    <a:pt x="83511" y="31520"/>
                  </a:cubicBezTo>
                  <a:cubicBezTo>
                    <a:pt x="83440" y="31520"/>
                    <a:pt x="83368" y="31532"/>
                    <a:pt x="83309" y="31568"/>
                  </a:cubicBezTo>
                  <a:cubicBezTo>
                    <a:pt x="81261" y="31734"/>
                    <a:pt x="79249" y="32294"/>
                    <a:pt x="77415" y="33211"/>
                  </a:cubicBezTo>
                  <a:cubicBezTo>
                    <a:pt x="75510" y="34163"/>
                    <a:pt x="73819" y="35461"/>
                    <a:pt x="72402" y="37033"/>
                  </a:cubicBezTo>
                  <a:cubicBezTo>
                    <a:pt x="70986" y="38616"/>
                    <a:pt x="69878" y="40474"/>
                    <a:pt x="69164" y="42462"/>
                  </a:cubicBezTo>
                  <a:cubicBezTo>
                    <a:pt x="68450" y="44450"/>
                    <a:pt x="68116" y="46570"/>
                    <a:pt x="68188" y="48689"/>
                  </a:cubicBezTo>
                  <a:cubicBezTo>
                    <a:pt x="68271" y="50796"/>
                    <a:pt x="68747" y="52904"/>
                    <a:pt x="69616" y="54833"/>
                  </a:cubicBezTo>
                  <a:lnTo>
                    <a:pt x="69938" y="55559"/>
                  </a:lnTo>
                  <a:lnTo>
                    <a:pt x="70331" y="56249"/>
                  </a:lnTo>
                  <a:lnTo>
                    <a:pt x="70724" y="56940"/>
                  </a:lnTo>
                  <a:cubicBezTo>
                    <a:pt x="70867" y="57166"/>
                    <a:pt x="71021" y="57380"/>
                    <a:pt x="71176" y="57595"/>
                  </a:cubicBezTo>
                  <a:lnTo>
                    <a:pt x="71640" y="58238"/>
                  </a:lnTo>
                  <a:lnTo>
                    <a:pt x="71760" y="58392"/>
                  </a:lnTo>
                  <a:lnTo>
                    <a:pt x="71855" y="58512"/>
                  </a:lnTo>
                  <a:lnTo>
                    <a:pt x="72033" y="58750"/>
                  </a:lnTo>
                  <a:lnTo>
                    <a:pt x="72783" y="59690"/>
                  </a:lnTo>
                  <a:lnTo>
                    <a:pt x="78737" y="67203"/>
                  </a:lnTo>
                  <a:lnTo>
                    <a:pt x="90667" y="82241"/>
                  </a:lnTo>
                  <a:lnTo>
                    <a:pt x="96620" y="89753"/>
                  </a:lnTo>
                  <a:lnTo>
                    <a:pt x="99596" y="93516"/>
                  </a:lnTo>
                  <a:lnTo>
                    <a:pt x="101097" y="95397"/>
                  </a:lnTo>
                  <a:lnTo>
                    <a:pt x="101466" y="95861"/>
                  </a:lnTo>
                  <a:lnTo>
                    <a:pt x="101692" y="96195"/>
                  </a:lnTo>
                  <a:lnTo>
                    <a:pt x="101930" y="96528"/>
                  </a:lnTo>
                  <a:cubicBezTo>
                    <a:pt x="102013" y="96635"/>
                    <a:pt x="102073" y="96766"/>
                    <a:pt x="102132" y="96873"/>
                  </a:cubicBezTo>
                  <a:cubicBezTo>
                    <a:pt x="103240" y="98731"/>
                    <a:pt x="103561" y="101017"/>
                    <a:pt x="103049" y="103136"/>
                  </a:cubicBezTo>
                  <a:cubicBezTo>
                    <a:pt x="102537" y="105243"/>
                    <a:pt x="101204" y="107101"/>
                    <a:pt x="99370" y="108280"/>
                  </a:cubicBezTo>
                  <a:cubicBezTo>
                    <a:pt x="98017" y="109146"/>
                    <a:pt x="96414" y="109599"/>
                    <a:pt x="94806" y="109599"/>
                  </a:cubicBezTo>
                  <a:cubicBezTo>
                    <a:pt x="94249" y="109599"/>
                    <a:pt x="93691" y="109545"/>
                    <a:pt x="93143" y="109434"/>
                  </a:cubicBezTo>
                  <a:cubicBezTo>
                    <a:pt x="92084" y="109220"/>
                    <a:pt x="91060" y="108803"/>
                    <a:pt x="90167" y="108208"/>
                  </a:cubicBezTo>
                  <a:cubicBezTo>
                    <a:pt x="90048" y="108149"/>
                    <a:pt x="89940" y="108053"/>
                    <a:pt x="89833" y="107970"/>
                  </a:cubicBezTo>
                  <a:lnTo>
                    <a:pt x="89512" y="107732"/>
                  </a:lnTo>
                  <a:cubicBezTo>
                    <a:pt x="89405" y="107660"/>
                    <a:pt x="89309" y="107553"/>
                    <a:pt x="89214" y="107470"/>
                  </a:cubicBezTo>
                  <a:lnTo>
                    <a:pt x="88916" y="107196"/>
                  </a:lnTo>
                  <a:lnTo>
                    <a:pt x="88762" y="107053"/>
                  </a:lnTo>
                  <a:lnTo>
                    <a:pt x="88631" y="106898"/>
                  </a:lnTo>
                  <a:lnTo>
                    <a:pt x="88357" y="106589"/>
                  </a:lnTo>
                  <a:lnTo>
                    <a:pt x="88226" y="106446"/>
                  </a:lnTo>
                  <a:lnTo>
                    <a:pt x="88190" y="106410"/>
                  </a:lnTo>
                  <a:lnTo>
                    <a:pt x="88143" y="106351"/>
                  </a:lnTo>
                  <a:lnTo>
                    <a:pt x="88047" y="106232"/>
                  </a:lnTo>
                  <a:lnTo>
                    <a:pt x="87678" y="105755"/>
                  </a:lnTo>
                  <a:lnTo>
                    <a:pt x="81701" y="98254"/>
                  </a:lnTo>
                  <a:lnTo>
                    <a:pt x="80213" y="96373"/>
                  </a:lnTo>
                  <a:lnTo>
                    <a:pt x="79832" y="95909"/>
                  </a:lnTo>
                  <a:lnTo>
                    <a:pt x="79653" y="95671"/>
                  </a:lnTo>
                  <a:lnTo>
                    <a:pt x="79391" y="95385"/>
                  </a:lnTo>
                  <a:lnTo>
                    <a:pt x="78868" y="94778"/>
                  </a:lnTo>
                  <a:cubicBezTo>
                    <a:pt x="78689" y="94587"/>
                    <a:pt x="78522" y="94385"/>
                    <a:pt x="78320" y="94206"/>
                  </a:cubicBezTo>
                  <a:cubicBezTo>
                    <a:pt x="76808" y="92706"/>
                    <a:pt x="74986" y="91504"/>
                    <a:pt x="72998" y="90706"/>
                  </a:cubicBezTo>
                  <a:cubicBezTo>
                    <a:pt x="71076" y="89942"/>
                    <a:pt x="69009" y="89538"/>
                    <a:pt x="66937" y="89538"/>
                  </a:cubicBezTo>
                  <a:cubicBezTo>
                    <a:pt x="66877" y="89538"/>
                    <a:pt x="66818" y="89538"/>
                    <a:pt x="66759" y="89539"/>
                  </a:cubicBezTo>
                  <a:cubicBezTo>
                    <a:pt x="64628" y="89563"/>
                    <a:pt x="62496" y="90003"/>
                    <a:pt x="60544" y="90849"/>
                  </a:cubicBezTo>
                  <a:cubicBezTo>
                    <a:pt x="60056" y="91075"/>
                    <a:pt x="59556" y="91277"/>
                    <a:pt x="59103" y="91563"/>
                  </a:cubicBezTo>
                  <a:cubicBezTo>
                    <a:pt x="58639" y="91825"/>
                    <a:pt x="58175" y="92075"/>
                    <a:pt x="57746" y="92397"/>
                  </a:cubicBezTo>
                  <a:lnTo>
                    <a:pt x="57103" y="92861"/>
                  </a:lnTo>
                  <a:lnTo>
                    <a:pt x="56936" y="92980"/>
                  </a:lnTo>
                  <a:cubicBezTo>
                    <a:pt x="56889" y="93028"/>
                    <a:pt x="56829" y="93063"/>
                    <a:pt x="56793" y="93087"/>
                  </a:cubicBezTo>
                  <a:lnTo>
                    <a:pt x="56555" y="93278"/>
                  </a:lnTo>
                  <a:lnTo>
                    <a:pt x="55615" y="94028"/>
                  </a:lnTo>
                  <a:lnTo>
                    <a:pt x="51864" y="97016"/>
                  </a:lnTo>
                  <a:lnTo>
                    <a:pt x="36850" y="108958"/>
                  </a:lnTo>
                  <a:lnTo>
                    <a:pt x="1" y="138271"/>
                  </a:lnTo>
                  <a:lnTo>
                    <a:pt x="13062" y="138271"/>
                  </a:lnTo>
                  <a:lnTo>
                    <a:pt x="41911" y="115304"/>
                  </a:lnTo>
                  <a:lnTo>
                    <a:pt x="56924" y="103362"/>
                  </a:lnTo>
                  <a:lnTo>
                    <a:pt x="60675" y="100374"/>
                  </a:lnTo>
                  <a:lnTo>
                    <a:pt x="61615" y="99636"/>
                  </a:lnTo>
                  <a:lnTo>
                    <a:pt x="61854" y="99445"/>
                  </a:lnTo>
                  <a:cubicBezTo>
                    <a:pt x="61889" y="99409"/>
                    <a:pt x="61913" y="99386"/>
                    <a:pt x="61949" y="99374"/>
                  </a:cubicBezTo>
                  <a:lnTo>
                    <a:pt x="62032" y="99314"/>
                  </a:lnTo>
                  <a:lnTo>
                    <a:pt x="62354" y="99088"/>
                  </a:lnTo>
                  <a:cubicBezTo>
                    <a:pt x="62568" y="98909"/>
                    <a:pt x="62806" y="98802"/>
                    <a:pt x="63032" y="98659"/>
                  </a:cubicBezTo>
                  <a:cubicBezTo>
                    <a:pt x="63258" y="98516"/>
                    <a:pt x="63509" y="98421"/>
                    <a:pt x="63747" y="98314"/>
                  </a:cubicBezTo>
                  <a:cubicBezTo>
                    <a:pt x="64745" y="97879"/>
                    <a:pt x="65841" y="97662"/>
                    <a:pt x="66940" y="97662"/>
                  </a:cubicBezTo>
                  <a:cubicBezTo>
                    <a:pt x="67976" y="97662"/>
                    <a:pt x="69014" y="97855"/>
                    <a:pt x="69974" y="98243"/>
                  </a:cubicBezTo>
                  <a:cubicBezTo>
                    <a:pt x="70962" y="98635"/>
                    <a:pt x="71855" y="99231"/>
                    <a:pt x="72617" y="99981"/>
                  </a:cubicBezTo>
                  <a:cubicBezTo>
                    <a:pt x="72724" y="100064"/>
                    <a:pt x="72795" y="100171"/>
                    <a:pt x="72891" y="100267"/>
                  </a:cubicBezTo>
                  <a:lnTo>
                    <a:pt x="73153" y="100576"/>
                  </a:lnTo>
                  <a:cubicBezTo>
                    <a:pt x="73200" y="100624"/>
                    <a:pt x="73236" y="100660"/>
                    <a:pt x="73295" y="100731"/>
                  </a:cubicBezTo>
                  <a:lnTo>
                    <a:pt x="73486" y="100969"/>
                  </a:lnTo>
                  <a:lnTo>
                    <a:pt x="73855" y="101433"/>
                  </a:lnTo>
                  <a:lnTo>
                    <a:pt x="75355" y="103315"/>
                  </a:lnTo>
                  <a:lnTo>
                    <a:pt x="81320" y="110816"/>
                  </a:lnTo>
                  <a:lnTo>
                    <a:pt x="81701" y="111280"/>
                  </a:lnTo>
                  <a:lnTo>
                    <a:pt x="81785" y="111399"/>
                  </a:lnTo>
                  <a:lnTo>
                    <a:pt x="81832" y="111459"/>
                  </a:lnTo>
                  <a:lnTo>
                    <a:pt x="81904" y="111542"/>
                  </a:lnTo>
                  <a:lnTo>
                    <a:pt x="82166" y="111840"/>
                  </a:lnTo>
                  <a:lnTo>
                    <a:pt x="82689" y="112423"/>
                  </a:lnTo>
                  <a:lnTo>
                    <a:pt x="82951" y="112721"/>
                  </a:lnTo>
                  <a:lnTo>
                    <a:pt x="83237" y="112994"/>
                  </a:lnTo>
                  <a:lnTo>
                    <a:pt x="83821" y="113530"/>
                  </a:lnTo>
                  <a:cubicBezTo>
                    <a:pt x="84011" y="113721"/>
                    <a:pt x="84202" y="113899"/>
                    <a:pt x="84428" y="114054"/>
                  </a:cubicBezTo>
                  <a:lnTo>
                    <a:pt x="85059" y="114530"/>
                  </a:lnTo>
                  <a:cubicBezTo>
                    <a:pt x="85273" y="114685"/>
                    <a:pt x="85476" y="114852"/>
                    <a:pt x="85702" y="114995"/>
                  </a:cubicBezTo>
                  <a:cubicBezTo>
                    <a:pt x="87476" y="116161"/>
                    <a:pt x="89476" y="116971"/>
                    <a:pt x="91548" y="117388"/>
                  </a:cubicBezTo>
                  <a:cubicBezTo>
                    <a:pt x="92629" y="117605"/>
                    <a:pt x="93730" y="117716"/>
                    <a:pt x="94832" y="117716"/>
                  </a:cubicBezTo>
                  <a:cubicBezTo>
                    <a:pt x="95841" y="117716"/>
                    <a:pt x="96850" y="117623"/>
                    <a:pt x="97846" y="117435"/>
                  </a:cubicBezTo>
                  <a:cubicBezTo>
                    <a:pt x="99930" y="117054"/>
                    <a:pt x="101954" y="116269"/>
                    <a:pt x="103728" y="115126"/>
                  </a:cubicBezTo>
                  <a:cubicBezTo>
                    <a:pt x="105502" y="113983"/>
                    <a:pt x="107073" y="112506"/>
                    <a:pt x="108300" y="110780"/>
                  </a:cubicBezTo>
                  <a:cubicBezTo>
                    <a:pt x="109538" y="109065"/>
                    <a:pt x="110431" y="107101"/>
                    <a:pt x="110931" y="105041"/>
                  </a:cubicBezTo>
                  <a:cubicBezTo>
                    <a:pt x="111431" y="102993"/>
                    <a:pt x="111538" y="100850"/>
                    <a:pt x="111229" y="98755"/>
                  </a:cubicBezTo>
                  <a:cubicBezTo>
                    <a:pt x="110931" y="96659"/>
                    <a:pt x="110217" y="94611"/>
                    <a:pt x="109157" y="92790"/>
                  </a:cubicBezTo>
                  <a:cubicBezTo>
                    <a:pt x="109014" y="92563"/>
                    <a:pt x="108895" y="92325"/>
                    <a:pt x="108752" y="92111"/>
                  </a:cubicBezTo>
                  <a:lnTo>
                    <a:pt x="108288" y="91456"/>
                  </a:lnTo>
                  <a:lnTo>
                    <a:pt x="107824" y="90825"/>
                  </a:lnTo>
                  <a:lnTo>
                    <a:pt x="107454" y="90349"/>
                  </a:lnTo>
                  <a:lnTo>
                    <a:pt x="105966" y="88468"/>
                  </a:lnTo>
                  <a:lnTo>
                    <a:pt x="102990" y="84705"/>
                  </a:lnTo>
                  <a:lnTo>
                    <a:pt x="97025" y="77192"/>
                  </a:lnTo>
                  <a:lnTo>
                    <a:pt x="85106" y="62155"/>
                  </a:lnTo>
                  <a:lnTo>
                    <a:pt x="79141" y="54642"/>
                  </a:lnTo>
                  <a:lnTo>
                    <a:pt x="78403" y="53701"/>
                  </a:lnTo>
                  <a:lnTo>
                    <a:pt x="78213" y="53475"/>
                  </a:lnTo>
                  <a:lnTo>
                    <a:pt x="78117" y="53356"/>
                  </a:lnTo>
                  <a:lnTo>
                    <a:pt x="78058" y="53273"/>
                  </a:lnTo>
                  <a:lnTo>
                    <a:pt x="77832" y="52939"/>
                  </a:lnTo>
                  <a:cubicBezTo>
                    <a:pt x="77748" y="52820"/>
                    <a:pt x="77665" y="52725"/>
                    <a:pt x="77594" y="52606"/>
                  </a:cubicBezTo>
                  <a:lnTo>
                    <a:pt x="77391" y="52249"/>
                  </a:lnTo>
                  <a:lnTo>
                    <a:pt x="77189" y="51904"/>
                  </a:lnTo>
                  <a:lnTo>
                    <a:pt x="77034" y="51534"/>
                  </a:lnTo>
                  <a:cubicBezTo>
                    <a:pt x="76593" y="50546"/>
                    <a:pt x="76343" y="49475"/>
                    <a:pt x="76308" y="48403"/>
                  </a:cubicBezTo>
                  <a:cubicBezTo>
                    <a:pt x="76224" y="46236"/>
                    <a:pt x="77010" y="44045"/>
                    <a:pt x="78451" y="42450"/>
                  </a:cubicBezTo>
                  <a:cubicBezTo>
                    <a:pt x="79165" y="41652"/>
                    <a:pt x="80058" y="40974"/>
                    <a:pt x="81011" y="40486"/>
                  </a:cubicBezTo>
                  <a:cubicBezTo>
                    <a:pt x="81975" y="40009"/>
                    <a:pt x="83035" y="39724"/>
                    <a:pt x="84118" y="39640"/>
                  </a:cubicBezTo>
                  <a:cubicBezTo>
                    <a:pt x="84331" y="39624"/>
                    <a:pt x="84544" y="39616"/>
                    <a:pt x="84757" y="39616"/>
                  </a:cubicBezTo>
                  <a:cubicBezTo>
                    <a:pt x="86715" y="39616"/>
                    <a:pt x="88662" y="40300"/>
                    <a:pt x="90155" y="41545"/>
                  </a:cubicBezTo>
                  <a:cubicBezTo>
                    <a:pt x="90357" y="41724"/>
                    <a:pt x="90548" y="41914"/>
                    <a:pt x="90750" y="42093"/>
                  </a:cubicBezTo>
                  <a:cubicBezTo>
                    <a:pt x="90941" y="42283"/>
                    <a:pt x="91107" y="42498"/>
                    <a:pt x="91298" y="42700"/>
                  </a:cubicBezTo>
                  <a:lnTo>
                    <a:pt x="91369" y="42771"/>
                  </a:lnTo>
                  <a:lnTo>
                    <a:pt x="91393" y="42807"/>
                  </a:lnTo>
                  <a:lnTo>
                    <a:pt x="91441" y="42867"/>
                  </a:lnTo>
                  <a:lnTo>
                    <a:pt x="91631" y="43105"/>
                  </a:lnTo>
                  <a:lnTo>
                    <a:pt x="92000" y="43569"/>
                  </a:lnTo>
                  <a:lnTo>
                    <a:pt x="92750" y="44510"/>
                  </a:lnTo>
                  <a:lnTo>
                    <a:pt x="95739" y="48260"/>
                  </a:lnTo>
                  <a:lnTo>
                    <a:pt x="107681" y="63274"/>
                  </a:lnTo>
                  <a:lnTo>
                    <a:pt x="119635" y="78288"/>
                  </a:lnTo>
                  <a:lnTo>
                    <a:pt x="121123" y="80169"/>
                  </a:lnTo>
                  <a:cubicBezTo>
                    <a:pt x="121456" y="80562"/>
                    <a:pt x="121813" y="80967"/>
                    <a:pt x="122159" y="81348"/>
                  </a:cubicBezTo>
                  <a:cubicBezTo>
                    <a:pt x="122528" y="81729"/>
                    <a:pt x="122933" y="82086"/>
                    <a:pt x="123314" y="82443"/>
                  </a:cubicBezTo>
                  <a:cubicBezTo>
                    <a:pt x="124921" y="83824"/>
                    <a:pt x="126802" y="84896"/>
                    <a:pt x="128802" y="85562"/>
                  </a:cubicBezTo>
                  <a:cubicBezTo>
                    <a:pt x="130518" y="86141"/>
                    <a:pt x="132320" y="86434"/>
                    <a:pt x="134120" y="86434"/>
                  </a:cubicBezTo>
                  <a:cubicBezTo>
                    <a:pt x="134431" y="86434"/>
                    <a:pt x="134743" y="86425"/>
                    <a:pt x="135053" y="86408"/>
                  </a:cubicBezTo>
                  <a:cubicBezTo>
                    <a:pt x="137161" y="86301"/>
                    <a:pt x="139256" y="85765"/>
                    <a:pt x="141173" y="84860"/>
                  </a:cubicBezTo>
                  <a:cubicBezTo>
                    <a:pt x="141661" y="84658"/>
                    <a:pt x="142114" y="84384"/>
                    <a:pt x="142578" y="84122"/>
                  </a:cubicBezTo>
                  <a:cubicBezTo>
                    <a:pt x="143042" y="83872"/>
                    <a:pt x="143471" y="83550"/>
                    <a:pt x="143900" y="83241"/>
                  </a:cubicBezTo>
                  <a:lnTo>
                    <a:pt x="144221" y="83015"/>
                  </a:lnTo>
                  <a:lnTo>
                    <a:pt x="144376" y="82895"/>
                  </a:lnTo>
                  <a:lnTo>
                    <a:pt x="144459" y="82836"/>
                  </a:lnTo>
                  <a:lnTo>
                    <a:pt x="144519" y="82788"/>
                  </a:lnTo>
                  <a:lnTo>
                    <a:pt x="144983" y="82419"/>
                  </a:lnTo>
                  <a:lnTo>
                    <a:pt x="145221" y="82229"/>
                  </a:lnTo>
                  <a:lnTo>
                    <a:pt x="145519" y="81967"/>
                  </a:lnTo>
                  <a:lnTo>
                    <a:pt x="146114" y="81455"/>
                  </a:lnTo>
                  <a:cubicBezTo>
                    <a:pt x="147674" y="80026"/>
                    <a:pt x="148960" y="78288"/>
                    <a:pt x="149865" y="76371"/>
                  </a:cubicBezTo>
                  <a:cubicBezTo>
                    <a:pt x="151686" y="72549"/>
                    <a:pt x="151972" y="68037"/>
                    <a:pt x="150615" y="64012"/>
                  </a:cubicBezTo>
                  <a:lnTo>
                    <a:pt x="150365" y="63250"/>
                  </a:lnTo>
                  <a:lnTo>
                    <a:pt x="150043" y="62524"/>
                  </a:lnTo>
                  <a:lnTo>
                    <a:pt x="149710" y="61798"/>
                  </a:lnTo>
                  <a:cubicBezTo>
                    <a:pt x="149591" y="61571"/>
                    <a:pt x="149460" y="61345"/>
                    <a:pt x="149329" y="61107"/>
                  </a:cubicBezTo>
                  <a:lnTo>
                    <a:pt x="148936" y="60417"/>
                  </a:lnTo>
                  <a:cubicBezTo>
                    <a:pt x="148805" y="60190"/>
                    <a:pt x="148638" y="59988"/>
                    <a:pt x="148483" y="59774"/>
                  </a:cubicBezTo>
                  <a:cubicBezTo>
                    <a:pt x="148186" y="59345"/>
                    <a:pt x="147840" y="58869"/>
                    <a:pt x="147614" y="58607"/>
                  </a:cubicBezTo>
                  <a:lnTo>
                    <a:pt x="144638" y="54844"/>
                  </a:lnTo>
                  <a:lnTo>
                    <a:pt x="138661" y="47343"/>
                  </a:lnTo>
                  <a:lnTo>
                    <a:pt x="126719" y="32330"/>
                  </a:lnTo>
                  <a:lnTo>
                    <a:pt x="120742" y="24817"/>
                  </a:lnTo>
                  <a:lnTo>
                    <a:pt x="119254" y="22948"/>
                  </a:lnTo>
                  <a:lnTo>
                    <a:pt x="118503" y="22007"/>
                  </a:lnTo>
                  <a:lnTo>
                    <a:pt x="118134" y="21543"/>
                  </a:lnTo>
                  <a:lnTo>
                    <a:pt x="117944" y="21305"/>
                  </a:lnTo>
                  <a:lnTo>
                    <a:pt x="117896" y="21245"/>
                  </a:lnTo>
                  <a:lnTo>
                    <a:pt x="117861" y="21197"/>
                  </a:lnTo>
                  <a:lnTo>
                    <a:pt x="117813" y="21114"/>
                  </a:lnTo>
                  <a:cubicBezTo>
                    <a:pt x="117158" y="20269"/>
                    <a:pt x="116682" y="19304"/>
                    <a:pt x="116408" y="18280"/>
                  </a:cubicBezTo>
                  <a:cubicBezTo>
                    <a:pt x="115860" y="16221"/>
                    <a:pt x="116170" y="13935"/>
                    <a:pt x="117253" y="12113"/>
                  </a:cubicBezTo>
                  <a:cubicBezTo>
                    <a:pt x="118313" y="10291"/>
                    <a:pt x="120170" y="8874"/>
                    <a:pt x="122218" y="8363"/>
                  </a:cubicBezTo>
                  <a:cubicBezTo>
                    <a:pt x="122859" y="8200"/>
                    <a:pt x="123521" y="8120"/>
                    <a:pt x="124184" y="8120"/>
                  </a:cubicBezTo>
                  <a:cubicBezTo>
                    <a:pt x="125654" y="8120"/>
                    <a:pt x="127127" y="8513"/>
                    <a:pt x="128374" y="9267"/>
                  </a:cubicBezTo>
                  <a:lnTo>
                    <a:pt x="128719" y="9470"/>
                  </a:lnTo>
                  <a:cubicBezTo>
                    <a:pt x="128826" y="9529"/>
                    <a:pt x="128921" y="9625"/>
                    <a:pt x="129029" y="9708"/>
                  </a:cubicBezTo>
                  <a:lnTo>
                    <a:pt x="129350" y="9946"/>
                  </a:lnTo>
                  <a:cubicBezTo>
                    <a:pt x="129457" y="10017"/>
                    <a:pt x="129552" y="10125"/>
                    <a:pt x="129648" y="10208"/>
                  </a:cubicBezTo>
                  <a:lnTo>
                    <a:pt x="129945" y="10482"/>
                  </a:lnTo>
                  <a:cubicBezTo>
                    <a:pt x="130053" y="10565"/>
                    <a:pt x="130124" y="10672"/>
                    <a:pt x="130207" y="10779"/>
                  </a:cubicBezTo>
                  <a:lnTo>
                    <a:pt x="130481" y="11077"/>
                  </a:lnTo>
                  <a:lnTo>
                    <a:pt x="130553" y="11149"/>
                  </a:lnTo>
                  <a:cubicBezTo>
                    <a:pt x="130565" y="11172"/>
                    <a:pt x="130612" y="11220"/>
                    <a:pt x="130636" y="11256"/>
                  </a:cubicBezTo>
                  <a:lnTo>
                    <a:pt x="130826" y="11494"/>
                  </a:lnTo>
                  <a:lnTo>
                    <a:pt x="133815" y="15244"/>
                  </a:lnTo>
                  <a:lnTo>
                    <a:pt x="139780" y="22757"/>
                  </a:lnTo>
                  <a:lnTo>
                    <a:pt x="141280" y="24626"/>
                  </a:lnTo>
                  <a:lnTo>
                    <a:pt x="142018" y="25567"/>
                  </a:lnTo>
                  <a:lnTo>
                    <a:pt x="142114" y="25686"/>
                  </a:lnTo>
                  <a:lnTo>
                    <a:pt x="142245" y="25841"/>
                  </a:lnTo>
                  <a:lnTo>
                    <a:pt x="142518" y="26150"/>
                  </a:lnTo>
                  <a:lnTo>
                    <a:pt x="143066" y="26758"/>
                  </a:lnTo>
                  <a:cubicBezTo>
                    <a:pt x="144590" y="28353"/>
                    <a:pt x="146495" y="29579"/>
                    <a:pt x="148555" y="30341"/>
                  </a:cubicBezTo>
                  <a:cubicBezTo>
                    <a:pt x="150210" y="30954"/>
                    <a:pt x="151974" y="31282"/>
                    <a:pt x="153746" y="31282"/>
                  </a:cubicBezTo>
                  <a:cubicBezTo>
                    <a:pt x="154178" y="31282"/>
                    <a:pt x="154611" y="31262"/>
                    <a:pt x="155044" y="31222"/>
                  </a:cubicBezTo>
                  <a:cubicBezTo>
                    <a:pt x="157235" y="31020"/>
                    <a:pt x="159390" y="30329"/>
                    <a:pt x="161271" y="29198"/>
                  </a:cubicBezTo>
                  <a:cubicBezTo>
                    <a:pt x="161759" y="28936"/>
                    <a:pt x="162199" y="28603"/>
                    <a:pt x="162640" y="28282"/>
                  </a:cubicBezTo>
                  <a:lnTo>
                    <a:pt x="162961" y="28043"/>
                  </a:lnTo>
                  <a:lnTo>
                    <a:pt x="163200" y="27865"/>
                  </a:lnTo>
                  <a:lnTo>
                    <a:pt x="163676" y="27484"/>
                  </a:lnTo>
                  <a:lnTo>
                    <a:pt x="165545" y="25996"/>
                  </a:lnTo>
                  <a:lnTo>
                    <a:pt x="169296" y="23007"/>
                  </a:lnTo>
                  <a:lnTo>
                    <a:pt x="170212" y="24162"/>
                  </a:lnTo>
                  <a:lnTo>
                    <a:pt x="171272" y="25496"/>
                  </a:lnTo>
                  <a:lnTo>
                    <a:pt x="174903" y="13363"/>
                  </a:lnTo>
                  <a:lnTo>
                    <a:pt x="174903" y="13363"/>
                  </a:lnTo>
                  <a:lnTo>
                    <a:pt x="162271" y="14173"/>
                  </a:lnTo>
                  <a:lnTo>
                    <a:pt x="162783" y="14816"/>
                  </a:lnTo>
                  <a:lnTo>
                    <a:pt x="163331" y="15506"/>
                  </a:lnTo>
                  <a:lnTo>
                    <a:pt x="163842" y="16149"/>
                  </a:lnTo>
                  <a:lnTo>
                    <a:pt x="164247" y="16649"/>
                  </a:lnTo>
                  <a:lnTo>
                    <a:pt x="160497" y="19638"/>
                  </a:lnTo>
                  <a:lnTo>
                    <a:pt x="158616" y="21138"/>
                  </a:lnTo>
                  <a:lnTo>
                    <a:pt x="158151" y="21507"/>
                  </a:lnTo>
                  <a:lnTo>
                    <a:pt x="157913" y="21697"/>
                  </a:lnTo>
                  <a:cubicBezTo>
                    <a:pt x="157842" y="21745"/>
                    <a:pt x="157806" y="21769"/>
                    <a:pt x="157746" y="21805"/>
                  </a:cubicBezTo>
                  <a:cubicBezTo>
                    <a:pt x="157544" y="21948"/>
                    <a:pt x="157354" y="22114"/>
                    <a:pt x="157127" y="22221"/>
                  </a:cubicBezTo>
                  <a:cubicBezTo>
                    <a:pt x="156270" y="22733"/>
                    <a:pt x="155318" y="23043"/>
                    <a:pt x="154317" y="23138"/>
                  </a:cubicBezTo>
                  <a:cubicBezTo>
                    <a:pt x="154125" y="23157"/>
                    <a:pt x="153931" y="23166"/>
                    <a:pt x="153737" y="23166"/>
                  </a:cubicBezTo>
                  <a:cubicBezTo>
                    <a:pt x="152937" y="23166"/>
                    <a:pt x="152134" y="23011"/>
                    <a:pt x="151377" y="22733"/>
                  </a:cubicBezTo>
                  <a:cubicBezTo>
                    <a:pt x="150448" y="22388"/>
                    <a:pt x="149591" y="21852"/>
                    <a:pt x="148912" y="21126"/>
                  </a:cubicBezTo>
                  <a:lnTo>
                    <a:pt x="148662" y="20840"/>
                  </a:lnTo>
                  <a:lnTo>
                    <a:pt x="148531" y="20697"/>
                  </a:lnTo>
                  <a:cubicBezTo>
                    <a:pt x="148507" y="20674"/>
                    <a:pt x="148495" y="20662"/>
                    <a:pt x="148472" y="20626"/>
                  </a:cubicBezTo>
                  <a:lnTo>
                    <a:pt x="148376" y="20507"/>
                  </a:lnTo>
                  <a:lnTo>
                    <a:pt x="147626" y="19566"/>
                  </a:lnTo>
                  <a:lnTo>
                    <a:pt x="146138" y="17697"/>
                  </a:lnTo>
                  <a:lnTo>
                    <a:pt x="140161" y="10184"/>
                  </a:lnTo>
                  <a:lnTo>
                    <a:pt x="137172" y="6434"/>
                  </a:lnTo>
                  <a:lnTo>
                    <a:pt x="136994" y="6196"/>
                  </a:lnTo>
                  <a:cubicBezTo>
                    <a:pt x="136958" y="6160"/>
                    <a:pt x="136934" y="6124"/>
                    <a:pt x="136887" y="6077"/>
                  </a:cubicBezTo>
                  <a:lnTo>
                    <a:pt x="136756" y="5922"/>
                  </a:lnTo>
                  <a:lnTo>
                    <a:pt x="136232" y="5326"/>
                  </a:lnTo>
                  <a:cubicBezTo>
                    <a:pt x="136053" y="5136"/>
                    <a:pt x="135887" y="4922"/>
                    <a:pt x="135684" y="4743"/>
                  </a:cubicBezTo>
                  <a:lnTo>
                    <a:pt x="135101" y="4195"/>
                  </a:lnTo>
                  <a:cubicBezTo>
                    <a:pt x="134910" y="4017"/>
                    <a:pt x="134720" y="3826"/>
                    <a:pt x="134505" y="3671"/>
                  </a:cubicBezTo>
                  <a:lnTo>
                    <a:pt x="133863" y="3183"/>
                  </a:lnTo>
                  <a:cubicBezTo>
                    <a:pt x="133648" y="3029"/>
                    <a:pt x="133446" y="2850"/>
                    <a:pt x="133220" y="2707"/>
                  </a:cubicBezTo>
                  <a:lnTo>
                    <a:pt x="132541" y="2290"/>
                  </a:lnTo>
                  <a:cubicBezTo>
                    <a:pt x="130031" y="783"/>
                    <a:pt x="127119" y="0"/>
                    <a:pt x="124203"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0" name="Google Shape;1800;p81"/>
            <p:cNvGrpSpPr/>
            <p:nvPr/>
          </p:nvGrpSpPr>
          <p:grpSpPr>
            <a:xfrm>
              <a:off x="1806690" y="1389189"/>
              <a:ext cx="4502713" cy="3725654"/>
              <a:chOff x="2346303" y="1389189"/>
              <a:chExt cx="4502713" cy="3725654"/>
            </a:xfrm>
          </p:grpSpPr>
          <p:sp>
            <p:nvSpPr>
              <p:cNvPr id="1801" name="Google Shape;1801;p81"/>
              <p:cNvSpPr/>
              <p:nvPr/>
            </p:nvSpPr>
            <p:spPr>
              <a:xfrm>
                <a:off x="5565644" y="2271083"/>
                <a:ext cx="46149" cy="58076"/>
              </a:xfrm>
              <a:custGeom>
                <a:rect b="b" l="l" r="r" t="t"/>
                <a:pathLst>
                  <a:path extrusionOk="0" h="2084" w="1656">
                    <a:moveTo>
                      <a:pt x="0" y="0"/>
                    </a:moveTo>
                    <a:lnTo>
                      <a:pt x="1655" y="208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1"/>
              <p:cNvSpPr/>
              <p:nvPr/>
            </p:nvSpPr>
            <p:spPr>
              <a:xfrm>
                <a:off x="5518522" y="2212006"/>
                <a:ext cx="46483" cy="58104"/>
              </a:xfrm>
              <a:custGeom>
                <a:rect b="b" l="l" r="r" t="t"/>
                <a:pathLst>
                  <a:path extrusionOk="0" h="2085" w="1668">
                    <a:moveTo>
                      <a:pt x="1" y="1"/>
                    </a:moveTo>
                    <a:lnTo>
                      <a:pt x="1667" y="2084"/>
                    </a:lnTo>
                    <a:lnTo>
                      <a:pt x="1667" y="208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1"/>
              <p:cNvSpPr/>
              <p:nvPr/>
            </p:nvSpPr>
            <p:spPr>
              <a:xfrm>
                <a:off x="2476718" y="4996685"/>
                <a:ext cx="0" cy="28"/>
              </a:xfrm>
              <a:custGeom>
                <a:rect b="b" l="l" r="r" t="t"/>
                <a:pathLst>
                  <a:path extrusionOk="0" h="1" w="0">
                    <a:moveTo>
                      <a:pt x="0" y="1"/>
                    </a:move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1"/>
              <p:cNvSpPr/>
              <p:nvPr/>
            </p:nvSpPr>
            <p:spPr>
              <a:xfrm>
                <a:off x="4051681" y="3888849"/>
                <a:ext cx="148367" cy="81317"/>
              </a:xfrm>
              <a:custGeom>
                <a:rect b="b" l="l" r="r" t="t"/>
                <a:pathLst>
                  <a:path extrusionOk="0" h="2918" w="5324">
                    <a:moveTo>
                      <a:pt x="168" y="1"/>
                    </a:moveTo>
                    <a:lnTo>
                      <a:pt x="1" y="1025"/>
                    </a:lnTo>
                    <a:cubicBezTo>
                      <a:pt x="215" y="1061"/>
                      <a:pt x="430" y="1072"/>
                      <a:pt x="632" y="1132"/>
                    </a:cubicBezTo>
                    <a:lnTo>
                      <a:pt x="1251" y="1299"/>
                    </a:lnTo>
                    <a:cubicBezTo>
                      <a:pt x="1680" y="1382"/>
                      <a:pt x="2073" y="1561"/>
                      <a:pt x="2477" y="1703"/>
                    </a:cubicBezTo>
                    <a:cubicBezTo>
                      <a:pt x="2680" y="1775"/>
                      <a:pt x="2870" y="1870"/>
                      <a:pt x="3061" y="1965"/>
                    </a:cubicBezTo>
                    <a:lnTo>
                      <a:pt x="3632" y="2239"/>
                    </a:lnTo>
                    <a:cubicBezTo>
                      <a:pt x="4001" y="2465"/>
                      <a:pt x="4371" y="2680"/>
                      <a:pt x="4728" y="2918"/>
                    </a:cubicBezTo>
                    <a:lnTo>
                      <a:pt x="5323" y="2061"/>
                    </a:lnTo>
                    <a:cubicBezTo>
                      <a:pt x="4930" y="1811"/>
                      <a:pt x="4537" y="1573"/>
                      <a:pt x="4132" y="1334"/>
                    </a:cubicBezTo>
                    <a:lnTo>
                      <a:pt x="3501" y="1025"/>
                    </a:lnTo>
                    <a:cubicBezTo>
                      <a:pt x="3287" y="930"/>
                      <a:pt x="3085" y="811"/>
                      <a:pt x="2858" y="739"/>
                    </a:cubicBezTo>
                    <a:cubicBezTo>
                      <a:pt x="2418" y="584"/>
                      <a:pt x="1989" y="394"/>
                      <a:pt x="1537" y="299"/>
                    </a:cubicBezTo>
                    <a:lnTo>
                      <a:pt x="858" y="120"/>
                    </a:lnTo>
                    <a:cubicBezTo>
                      <a:pt x="632" y="60"/>
                      <a:pt x="394" y="37"/>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1"/>
              <p:cNvSpPr/>
              <p:nvPr/>
            </p:nvSpPr>
            <p:spPr>
              <a:xfrm>
                <a:off x="6180436" y="3034516"/>
                <a:ext cx="73682" cy="149676"/>
              </a:xfrm>
              <a:custGeom>
                <a:rect b="b" l="l" r="r" t="t"/>
                <a:pathLst>
                  <a:path extrusionOk="0" h="5371" w="2644">
                    <a:moveTo>
                      <a:pt x="882" y="0"/>
                    </a:moveTo>
                    <a:lnTo>
                      <a:pt x="0" y="524"/>
                    </a:lnTo>
                    <a:lnTo>
                      <a:pt x="322" y="1084"/>
                    </a:lnTo>
                    <a:cubicBezTo>
                      <a:pt x="429" y="1262"/>
                      <a:pt x="501" y="1477"/>
                      <a:pt x="596" y="1667"/>
                    </a:cubicBezTo>
                    <a:lnTo>
                      <a:pt x="858" y="2251"/>
                    </a:lnTo>
                    <a:cubicBezTo>
                      <a:pt x="929" y="2453"/>
                      <a:pt x="989" y="2655"/>
                      <a:pt x="1060" y="2858"/>
                    </a:cubicBezTo>
                    <a:cubicBezTo>
                      <a:pt x="1132" y="3060"/>
                      <a:pt x="1203" y="3263"/>
                      <a:pt x="1263" y="3477"/>
                    </a:cubicBezTo>
                    <a:lnTo>
                      <a:pt x="1405" y="4096"/>
                    </a:lnTo>
                    <a:cubicBezTo>
                      <a:pt x="1513" y="4513"/>
                      <a:pt x="1560" y="4941"/>
                      <a:pt x="1608" y="5370"/>
                    </a:cubicBezTo>
                    <a:lnTo>
                      <a:pt x="2644" y="5263"/>
                    </a:lnTo>
                    <a:cubicBezTo>
                      <a:pt x="2584" y="4799"/>
                      <a:pt x="2537" y="4334"/>
                      <a:pt x="2417" y="3882"/>
                    </a:cubicBezTo>
                    <a:lnTo>
                      <a:pt x="2263" y="3203"/>
                    </a:lnTo>
                    <a:cubicBezTo>
                      <a:pt x="2203" y="2977"/>
                      <a:pt x="2120" y="2751"/>
                      <a:pt x="2048" y="2536"/>
                    </a:cubicBezTo>
                    <a:cubicBezTo>
                      <a:pt x="1977" y="2310"/>
                      <a:pt x="1905" y="2084"/>
                      <a:pt x="1822" y="1870"/>
                    </a:cubicBezTo>
                    <a:lnTo>
                      <a:pt x="1536" y="1227"/>
                    </a:lnTo>
                    <a:cubicBezTo>
                      <a:pt x="1429" y="1024"/>
                      <a:pt x="1358" y="798"/>
                      <a:pt x="1239" y="596"/>
                    </a:cubicBezTo>
                    <a:lnTo>
                      <a:pt x="8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1"/>
              <p:cNvSpPr/>
              <p:nvPr/>
            </p:nvSpPr>
            <p:spPr>
              <a:xfrm>
                <a:off x="6157224" y="3295960"/>
                <a:ext cx="89260" cy="146360"/>
              </a:xfrm>
              <a:custGeom>
                <a:rect b="b" l="l" r="r" t="t"/>
                <a:pathLst>
                  <a:path extrusionOk="0" h="5252" w="3203">
                    <a:moveTo>
                      <a:pt x="2203" y="0"/>
                    </a:moveTo>
                    <a:cubicBezTo>
                      <a:pt x="1810" y="1679"/>
                      <a:pt x="1060" y="3263"/>
                      <a:pt x="0" y="4620"/>
                    </a:cubicBezTo>
                    <a:lnTo>
                      <a:pt x="822" y="5251"/>
                    </a:lnTo>
                    <a:cubicBezTo>
                      <a:pt x="1965" y="3775"/>
                      <a:pt x="2786" y="2048"/>
                      <a:pt x="3203" y="239"/>
                    </a:cubicBezTo>
                    <a:lnTo>
                      <a:pt x="22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1"/>
              <p:cNvSpPr/>
              <p:nvPr/>
            </p:nvSpPr>
            <p:spPr>
              <a:xfrm>
                <a:off x="5351963" y="1985060"/>
                <a:ext cx="115817" cy="135074"/>
              </a:xfrm>
              <a:custGeom>
                <a:rect b="b" l="l" r="r" t="t"/>
                <a:pathLst>
                  <a:path extrusionOk="0" h="4847" w="4156">
                    <a:moveTo>
                      <a:pt x="810" y="1"/>
                    </a:moveTo>
                    <a:lnTo>
                      <a:pt x="1" y="644"/>
                    </a:lnTo>
                    <a:lnTo>
                      <a:pt x="3346" y="4847"/>
                    </a:lnTo>
                    <a:lnTo>
                      <a:pt x="4156"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1"/>
              <p:cNvSpPr/>
              <p:nvPr/>
            </p:nvSpPr>
            <p:spPr>
              <a:xfrm>
                <a:off x="5518522" y="2193753"/>
                <a:ext cx="115817" cy="135408"/>
              </a:xfrm>
              <a:custGeom>
                <a:rect b="b" l="l" r="r" t="t"/>
                <a:pathLst>
                  <a:path extrusionOk="0" h="4859" w="4156">
                    <a:moveTo>
                      <a:pt x="810" y="1"/>
                    </a:moveTo>
                    <a:lnTo>
                      <a:pt x="1" y="656"/>
                    </a:lnTo>
                    <a:lnTo>
                      <a:pt x="1667" y="2739"/>
                    </a:lnTo>
                    <a:cubicBezTo>
                      <a:pt x="1667" y="2751"/>
                      <a:pt x="1667" y="2751"/>
                      <a:pt x="1667" y="2751"/>
                    </a:cubicBezTo>
                    <a:cubicBezTo>
                      <a:pt x="1679" y="2763"/>
                      <a:pt x="1679" y="2763"/>
                      <a:pt x="1691" y="2775"/>
                    </a:cubicBezTo>
                    <a:lnTo>
                      <a:pt x="3346" y="4859"/>
                    </a:lnTo>
                    <a:lnTo>
                      <a:pt x="4156" y="4216"/>
                    </a:lnTo>
                    <a:lnTo>
                      <a:pt x="2489" y="2108"/>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1"/>
              <p:cNvSpPr/>
              <p:nvPr/>
            </p:nvSpPr>
            <p:spPr>
              <a:xfrm>
                <a:off x="5684746" y="2403115"/>
                <a:ext cx="115817" cy="135408"/>
              </a:xfrm>
              <a:custGeom>
                <a:rect b="b" l="l" r="r" t="t"/>
                <a:pathLst>
                  <a:path extrusionOk="0" h="4859" w="4156">
                    <a:moveTo>
                      <a:pt x="810" y="1"/>
                    </a:moveTo>
                    <a:lnTo>
                      <a:pt x="1" y="656"/>
                    </a:lnTo>
                    <a:lnTo>
                      <a:pt x="3346" y="4859"/>
                    </a:lnTo>
                    <a:lnTo>
                      <a:pt x="4156"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1"/>
              <p:cNvSpPr/>
              <p:nvPr/>
            </p:nvSpPr>
            <p:spPr>
              <a:xfrm>
                <a:off x="5851304" y="2612142"/>
                <a:ext cx="116152" cy="135408"/>
              </a:xfrm>
              <a:custGeom>
                <a:rect b="b" l="l" r="r" t="t"/>
                <a:pathLst>
                  <a:path extrusionOk="0" h="4859" w="4168">
                    <a:moveTo>
                      <a:pt x="822" y="1"/>
                    </a:moveTo>
                    <a:lnTo>
                      <a:pt x="0" y="656"/>
                    </a:lnTo>
                    <a:lnTo>
                      <a:pt x="1679" y="2751"/>
                    </a:lnTo>
                    <a:lnTo>
                      <a:pt x="3346" y="4858"/>
                    </a:lnTo>
                    <a:lnTo>
                      <a:pt x="4168" y="4204"/>
                    </a:lnTo>
                    <a:lnTo>
                      <a:pt x="2489" y="2108"/>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1"/>
              <p:cNvSpPr/>
              <p:nvPr/>
            </p:nvSpPr>
            <p:spPr>
              <a:xfrm>
                <a:off x="6017528" y="2821504"/>
                <a:ext cx="115817" cy="135408"/>
              </a:xfrm>
              <a:custGeom>
                <a:rect b="b" l="l" r="r" t="t"/>
                <a:pathLst>
                  <a:path extrusionOk="0" h="4859" w="4156">
                    <a:moveTo>
                      <a:pt x="822" y="1"/>
                    </a:moveTo>
                    <a:lnTo>
                      <a:pt x="1" y="644"/>
                    </a:lnTo>
                    <a:lnTo>
                      <a:pt x="3346" y="4858"/>
                    </a:lnTo>
                    <a:lnTo>
                      <a:pt x="4156" y="4203"/>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1"/>
              <p:cNvSpPr/>
              <p:nvPr/>
            </p:nvSpPr>
            <p:spPr>
              <a:xfrm>
                <a:off x="5945856" y="3502340"/>
                <a:ext cx="146695" cy="88619"/>
              </a:xfrm>
              <a:custGeom>
                <a:rect b="b" l="l" r="r" t="t"/>
                <a:pathLst>
                  <a:path extrusionOk="0" h="3180" w="5264">
                    <a:moveTo>
                      <a:pt x="4632" y="0"/>
                    </a:moveTo>
                    <a:cubicBezTo>
                      <a:pt x="3942" y="524"/>
                      <a:pt x="3215" y="976"/>
                      <a:pt x="2430" y="1334"/>
                    </a:cubicBezTo>
                    <a:cubicBezTo>
                      <a:pt x="2037" y="1512"/>
                      <a:pt x="1656" y="1703"/>
                      <a:pt x="1239" y="1822"/>
                    </a:cubicBezTo>
                    <a:lnTo>
                      <a:pt x="632" y="2024"/>
                    </a:lnTo>
                    <a:cubicBezTo>
                      <a:pt x="429" y="2084"/>
                      <a:pt x="215" y="2119"/>
                      <a:pt x="1" y="2179"/>
                    </a:cubicBezTo>
                    <a:lnTo>
                      <a:pt x="239" y="3179"/>
                    </a:lnTo>
                    <a:cubicBezTo>
                      <a:pt x="465" y="3131"/>
                      <a:pt x="691" y="3084"/>
                      <a:pt x="918" y="3024"/>
                    </a:cubicBezTo>
                    <a:lnTo>
                      <a:pt x="1584" y="2798"/>
                    </a:lnTo>
                    <a:cubicBezTo>
                      <a:pt x="2025" y="2667"/>
                      <a:pt x="2453" y="2465"/>
                      <a:pt x="2870" y="2274"/>
                    </a:cubicBezTo>
                    <a:cubicBezTo>
                      <a:pt x="3716" y="1881"/>
                      <a:pt x="4513" y="1393"/>
                      <a:pt x="5263" y="834"/>
                    </a:cubicBezTo>
                    <a:lnTo>
                      <a:pt x="46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1"/>
              <p:cNvSpPr/>
              <p:nvPr/>
            </p:nvSpPr>
            <p:spPr>
              <a:xfrm>
                <a:off x="5684411" y="3523574"/>
                <a:ext cx="149676" cy="74685"/>
              </a:xfrm>
              <a:custGeom>
                <a:rect b="b" l="l" r="r" t="t"/>
                <a:pathLst>
                  <a:path extrusionOk="0" h="2680" w="5371">
                    <a:moveTo>
                      <a:pt x="536" y="0"/>
                    </a:moveTo>
                    <a:lnTo>
                      <a:pt x="1" y="893"/>
                    </a:lnTo>
                    <a:cubicBezTo>
                      <a:pt x="1596" y="1846"/>
                      <a:pt x="3394" y="2465"/>
                      <a:pt x="5251" y="2679"/>
                    </a:cubicBezTo>
                    <a:lnTo>
                      <a:pt x="5370" y="1655"/>
                    </a:lnTo>
                    <a:cubicBezTo>
                      <a:pt x="3656" y="1453"/>
                      <a:pt x="2001" y="881"/>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1"/>
              <p:cNvSpPr/>
              <p:nvPr/>
            </p:nvSpPr>
            <p:spPr>
              <a:xfrm>
                <a:off x="5498291" y="3333775"/>
                <a:ext cx="115817" cy="135408"/>
              </a:xfrm>
              <a:custGeom>
                <a:rect b="b" l="l" r="r" t="t"/>
                <a:pathLst>
                  <a:path extrusionOk="0" h="4859" w="4156">
                    <a:moveTo>
                      <a:pt x="810" y="1"/>
                    </a:moveTo>
                    <a:lnTo>
                      <a:pt x="0" y="656"/>
                    </a:lnTo>
                    <a:lnTo>
                      <a:pt x="1667" y="2751"/>
                    </a:lnTo>
                    <a:cubicBezTo>
                      <a:pt x="2239" y="3454"/>
                      <a:pt x="2762" y="4156"/>
                      <a:pt x="3358" y="4859"/>
                    </a:cubicBezTo>
                    <a:lnTo>
                      <a:pt x="4156" y="4192"/>
                    </a:lnTo>
                    <a:cubicBezTo>
                      <a:pt x="3596" y="3525"/>
                      <a:pt x="3036" y="2799"/>
                      <a:pt x="2477" y="2108"/>
                    </a:cubicBez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1"/>
              <p:cNvSpPr/>
              <p:nvPr/>
            </p:nvSpPr>
            <p:spPr>
              <a:xfrm>
                <a:off x="5332066" y="3124748"/>
                <a:ext cx="115817" cy="135074"/>
              </a:xfrm>
              <a:custGeom>
                <a:rect b="b" l="l" r="r" t="t"/>
                <a:pathLst>
                  <a:path extrusionOk="0" h="4847" w="4156">
                    <a:moveTo>
                      <a:pt x="810" y="1"/>
                    </a:moveTo>
                    <a:lnTo>
                      <a:pt x="0" y="644"/>
                    </a:lnTo>
                    <a:lnTo>
                      <a:pt x="3346" y="4847"/>
                    </a:lnTo>
                    <a:lnTo>
                      <a:pt x="4155"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1"/>
              <p:cNvSpPr/>
              <p:nvPr/>
            </p:nvSpPr>
            <p:spPr>
              <a:xfrm>
                <a:off x="5165174" y="2915414"/>
                <a:ext cx="115817" cy="135380"/>
              </a:xfrm>
              <a:custGeom>
                <a:rect b="b" l="l" r="r" t="t"/>
                <a:pathLst>
                  <a:path extrusionOk="0" h="4858" w="4156">
                    <a:moveTo>
                      <a:pt x="810" y="0"/>
                    </a:moveTo>
                    <a:lnTo>
                      <a:pt x="0" y="655"/>
                    </a:lnTo>
                    <a:lnTo>
                      <a:pt x="1679" y="2750"/>
                    </a:lnTo>
                    <a:lnTo>
                      <a:pt x="3346" y="4858"/>
                    </a:lnTo>
                    <a:lnTo>
                      <a:pt x="4156" y="4215"/>
                    </a:lnTo>
                    <a:lnTo>
                      <a:pt x="2489" y="2107"/>
                    </a:lnTo>
                    <a:cubicBezTo>
                      <a:pt x="2489" y="2107"/>
                      <a:pt x="2489" y="2107"/>
                      <a:pt x="2477" y="2096"/>
                    </a:cubicBez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1"/>
              <p:cNvSpPr/>
              <p:nvPr/>
            </p:nvSpPr>
            <p:spPr>
              <a:xfrm>
                <a:off x="4998949" y="2706387"/>
                <a:ext cx="115817" cy="135046"/>
              </a:xfrm>
              <a:custGeom>
                <a:rect b="b" l="l" r="r" t="t"/>
                <a:pathLst>
                  <a:path extrusionOk="0" h="4846" w="4156">
                    <a:moveTo>
                      <a:pt x="810" y="0"/>
                    </a:moveTo>
                    <a:lnTo>
                      <a:pt x="0" y="643"/>
                    </a:lnTo>
                    <a:lnTo>
                      <a:pt x="3346" y="4846"/>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1"/>
              <p:cNvSpPr/>
              <p:nvPr/>
            </p:nvSpPr>
            <p:spPr>
              <a:xfrm>
                <a:off x="4832391" y="2497360"/>
                <a:ext cx="115817" cy="135074"/>
              </a:xfrm>
              <a:custGeom>
                <a:rect b="b" l="l" r="r" t="t"/>
                <a:pathLst>
                  <a:path extrusionOk="0" h="4847" w="4156">
                    <a:moveTo>
                      <a:pt x="810" y="0"/>
                    </a:moveTo>
                    <a:lnTo>
                      <a:pt x="0" y="643"/>
                    </a:lnTo>
                    <a:lnTo>
                      <a:pt x="1643" y="2703"/>
                    </a:lnTo>
                    <a:cubicBezTo>
                      <a:pt x="1643" y="2727"/>
                      <a:pt x="1655" y="2739"/>
                      <a:pt x="1667" y="2751"/>
                    </a:cubicBezTo>
                    <a:cubicBezTo>
                      <a:pt x="1679" y="2762"/>
                      <a:pt x="1691" y="2774"/>
                      <a:pt x="1703" y="2774"/>
                    </a:cubicBezTo>
                    <a:lnTo>
                      <a:pt x="3346" y="4846"/>
                    </a:lnTo>
                    <a:lnTo>
                      <a:pt x="4156" y="4203"/>
                    </a:lnTo>
                    <a:lnTo>
                      <a:pt x="2489" y="2096"/>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1"/>
              <p:cNvSpPr/>
              <p:nvPr/>
            </p:nvSpPr>
            <p:spPr>
              <a:xfrm>
                <a:off x="4649252" y="2306919"/>
                <a:ext cx="132398" cy="116152"/>
              </a:xfrm>
              <a:custGeom>
                <a:rect b="b" l="l" r="r" t="t"/>
                <a:pathLst>
                  <a:path extrusionOk="0" h="4168" w="4751">
                    <a:moveTo>
                      <a:pt x="464" y="0"/>
                    </a:moveTo>
                    <a:lnTo>
                      <a:pt x="0" y="929"/>
                    </a:lnTo>
                    <a:cubicBezTo>
                      <a:pt x="1524" y="1703"/>
                      <a:pt x="2881" y="2810"/>
                      <a:pt x="3941" y="4167"/>
                    </a:cubicBezTo>
                    <a:lnTo>
                      <a:pt x="4751" y="3524"/>
                    </a:lnTo>
                    <a:cubicBezTo>
                      <a:pt x="3608" y="2060"/>
                      <a:pt x="2131" y="845"/>
                      <a:pt x="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1"/>
              <p:cNvSpPr/>
              <p:nvPr/>
            </p:nvSpPr>
            <p:spPr>
              <a:xfrm>
                <a:off x="4391765" y="2266680"/>
                <a:ext cx="154330" cy="42916"/>
              </a:xfrm>
              <a:custGeom>
                <a:rect b="b" l="l" r="r" t="t"/>
                <a:pathLst>
                  <a:path extrusionOk="0" h="1540" w="5538">
                    <a:moveTo>
                      <a:pt x="3945" y="1"/>
                    </a:moveTo>
                    <a:cubicBezTo>
                      <a:pt x="3547" y="1"/>
                      <a:pt x="3149" y="27"/>
                      <a:pt x="2751" y="27"/>
                    </a:cubicBezTo>
                    <a:cubicBezTo>
                      <a:pt x="2287" y="87"/>
                      <a:pt x="1823" y="134"/>
                      <a:pt x="1358" y="218"/>
                    </a:cubicBezTo>
                    <a:lnTo>
                      <a:pt x="680" y="372"/>
                    </a:lnTo>
                    <a:cubicBezTo>
                      <a:pt x="453" y="420"/>
                      <a:pt x="227" y="468"/>
                      <a:pt x="1" y="551"/>
                    </a:cubicBezTo>
                    <a:lnTo>
                      <a:pt x="299" y="1539"/>
                    </a:lnTo>
                    <a:cubicBezTo>
                      <a:pt x="501" y="1468"/>
                      <a:pt x="715" y="1432"/>
                      <a:pt x="930" y="1373"/>
                    </a:cubicBezTo>
                    <a:lnTo>
                      <a:pt x="1549" y="1230"/>
                    </a:lnTo>
                    <a:cubicBezTo>
                      <a:pt x="1977" y="1158"/>
                      <a:pt x="2406" y="1123"/>
                      <a:pt x="2823" y="1063"/>
                    </a:cubicBezTo>
                    <a:cubicBezTo>
                      <a:pt x="3190" y="1063"/>
                      <a:pt x="3557" y="1037"/>
                      <a:pt x="3925" y="1037"/>
                    </a:cubicBezTo>
                    <a:cubicBezTo>
                      <a:pt x="3986" y="1037"/>
                      <a:pt x="4047" y="1037"/>
                      <a:pt x="4109" y="1039"/>
                    </a:cubicBezTo>
                    <a:lnTo>
                      <a:pt x="4751" y="1087"/>
                    </a:lnTo>
                    <a:lnTo>
                      <a:pt x="5073" y="1111"/>
                    </a:lnTo>
                    <a:cubicBezTo>
                      <a:pt x="5180" y="1123"/>
                      <a:pt x="5287" y="1134"/>
                      <a:pt x="5394" y="1158"/>
                    </a:cubicBezTo>
                    <a:lnTo>
                      <a:pt x="5537" y="134"/>
                    </a:lnTo>
                    <a:cubicBezTo>
                      <a:pt x="5418" y="111"/>
                      <a:pt x="5311" y="87"/>
                      <a:pt x="5192" y="75"/>
                    </a:cubicBezTo>
                    <a:lnTo>
                      <a:pt x="4847" y="51"/>
                    </a:lnTo>
                    <a:lnTo>
                      <a:pt x="4144" y="3"/>
                    </a:lnTo>
                    <a:cubicBezTo>
                      <a:pt x="4078" y="2"/>
                      <a:pt x="4012" y="1"/>
                      <a:pt x="39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1"/>
              <p:cNvSpPr/>
              <p:nvPr/>
            </p:nvSpPr>
            <p:spPr>
              <a:xfrm>
                <a:off x="4132327" y="2565688"/>
                <a:ext cx="39516" cy="154665"/>
              </a:xfrm>
              <a:custGeom>
                <a:rect b="b" l="l" r="r" t="t"/>
                <a:pathLst>
                  <a:path extrusionOk="0" h="5550" w="1418">
                    <a:moveTo>
                      <a:pt x="215" y="1"/>
                    </a:moveTo>
                    <a:lnTo>
                      <a:pt x="107" y="691"/>
                    </a:lnTo>
                    <a:cubicBezTo>
                      <a:pt x="60" y="930"/>
                      <a:pt x="60" y="1156"/>
                      <a:pt x="48" y="1394"/>
                    </a:cubicBezTo>
                    <a:lnTo>
                      <a:pt x="0" y="2084"/>
                    </a:lnTo>
                    <a:lnTo>
                      <a:pt x="24" y="2787"/>
                    </a:lnTo>
                    <a:cubicBezTo>
                      <a:pt x="36" y="3025"/>
                      <a:pt x="24" y="3251"/>
                      <a:pt x="60" y="3489"/>
                    </a:cubicBezTo>
                    <a:lnTo>
                      <a:pt x="143" y="4180"/>
                    </a:lnTo>
                    <a:cubicBezTo>
                      <a:pt x="179" y="4644"/>
                      <a:pt x="322" y="5097"/>
                      <a:pt x="405" y="5549"/>
                    </a:cubicBezTo>
                    <a:lnTo>
                      <a:pt x="1417" y="5299"/>
                    </a:lnTo>
                    <a:cubicBezTo>
                      <a:pt x="1334" y="4871"/>
                      <a:pt x="1203" y="4466"/>
                      <a:pt x="1167" y="4037"/>
                    </a:cubicBezTo>
                    <a:lnTo>
                      <a:pt x="1084" y="3394"/>
                    </a:lnTo>
                    <a:cubicBezTo>
                      <a:pt x="1048" y="3180"/>
                      <a:pt x="1072" y="2966"/>
                      <a:pt x="1060" y="2751"/>
                    </a:cubicBezTo>
                    <a:lnTo>
                      <a:pt x="1036" y="2108"/>
                    </a:lnTo>
                    <a:lnTo>
                      <a:pt x="1084" y="1465"/>
                    </a:lnTo>
                    <a:cubicBezTo>
                      <a:pt x="1096" y="1251"/>
                      <a:pt x="1096" y="1037"/>
                      <a:pt x="1131" y="822"/>
                    </a:cubicBezTo>
                    <a:lnTo>
                      <a:pt x="1238" y="191"/>
                    </a:lnTo>
                    <a:lnTo>
                      <a:pt x="2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1"/>
              <p:cNvSpPr/>
              <p:nvPr/>
            </p:nvSpPr>
            <p:spPr>
              <a:xfrm>
                <a:off x="4179421" y="2336096"/>
                <a:ext cx="120471" cy="129445"/>
              </a:xfrm>
              <a:custGeom>
                <a:rect b="b" l="l" r="r" t="t"/>
                <a:pathLst>
                  <a:path extrusionOk="0" h="4645" w="4323">
                    <a:moveTo>
                      <a:pt x="3716" y="1"/>
                    </a:moveTo>
                    <a:cubicBezTo>
                      <a:pt x="2204" y="1096"/>
                      <a:pt x="930" y="2513"/>
                      <a:pt x="1" y="4132"/>
                    </a:cubicBezTo>
                    <a:lnTo>
                      <a:pt x="906" y="4644"/>
                    </a:lnTo>
                    <a:cubicBezTo>
                      <a:pt x="1751" y="3144"/>
                      <a:pt x="2930" y="1846"/>
                      <a:pt x="4323" y="834"/>
                    </a:cubicBezTo>
                    <a:lnTo>
                      <a:pt x="37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1"/>
              <p:cNvSpPr/>
              <p:nvPr/>
            </p:nvSpPr>
            <p:spPr>
              <a:xfrm>
                <a:off x="4193355" y="2815540"/>
                <a:ext cx="115176" cy="135380"/>
              </a:xfrm>
              <a:custGeom>
                <a:rect b="b" l="l" r="r" t="t"/>
                <a:pathLst>
                  <a:path extrusionOk="0" h="4858" w="4133">
                    <a:moveTo>
                      <a:pt x="858" y="0"/>
                    </a:moveTo>
                    <a:lnTo>
                      <a:pt x="1" y="584"/>
                    </a:lnTo>
                    <a:lnTo>
                      <a:pt x="406" y="1143"/>
                    </a:lnTo>
                    <a:cubicBezTo>
                      <a:pt x="537" y="1346"/>
                      <a:pt x="680" y="1524"/>
                      <a:pt x="822" y="1703"/>
                    </a:cubicBezTo>
                    <a:lnTo>
                      <a:pt x="1656" y="2751"/>
                    </a:lnTo>
                    <a:lnTo>
                      <a:pt x="3323" y="4858"/>
                    </a:lnTo>
                    <a:lnTo>
                      <a:pt x="4132" y="4215"/>
                    </a:lnTo>
                    <a:lnTo>
                      <a:pt x="2466" y="2108"/>
                    </a:lnTo>
                    <a:lnTo>
                      <a:pt x="1632" y="1060"/>
                    </a:lnTo>
                    <a:cubicBezTo>
                      <a:pt x="1489" y="881"/>
                      <a:pt x="1358" y="703"/>
                      <a:pt x="1239" y="524"/>
                    </a:cubicBezTo>
                    <a:lnTo>
                      <a:pt x="8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1"/>
              <p:cNvSpPr/>
              <p:nvPr/>
            </p:nvSpPr>
            <p:spPr>
              <a:xfrm>
                <a:off x="4358938" y="3024902"/>
                <a:ext cx="115817" cy="135380"/>
              </a:xfrm>
              <a:custGeom>
                <a:rect b="b" l="l" r="r" t="t"/>
                <a:pathLst>
                  <a:path extrusionOk="0" h="4858" w="4156">
                    <a:moveTo>
                      <a:pt x="810" y="0"/>
                    </a:moveTo>
                    <a:lnTo>
                      <a:pt x="0" y="655"/>
                    </a:lnTo>
                    <a:lnTo>
                      <a:pt x="1667" y="2750"/>
                    </a:lnTo>
                    <a:lnTo>
                      <a:pt x="3334" y="4858"/>
                    </a:lnTo>
                    <a:lnTo>
                      <a:pt x="4155" y="4215"/>
                    </a:lnTo>
                    <a:lnTo>
                      <a:pt x="2489" y="2107"/>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1"/>
              <p:cNvSpPr/>
              <p:nvPr/>
            </p:nvSpPr>
            <p:spPr>
              <a:xfrm>
                <a:off x="4525162" y="3234570"/>
                <a:ext cx="115817" cy="135074"/>
              </a:xfrm>
              <a:custGeom>
                <a:rect b="b" l="l" r="r" t="t"/>
                <a:pathLst>
                  <a:path extrusionOk="0" h="4847" w="4156">
                    <a:moveTo>
                      <a:pt x="810" y="1"/>
                    </a:moveTo>
                    <a:lnTo>
                      <a:pt x="0" y="644"/>
                    </a:lnTo>
                    <a:lnTo>
                      <a:pt x="3334" y="4847"/>
                    </a:lnTo>
                    <a:lnTo>
                      <a:pt x="4155"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1"/>
              <p:cNvSpPr/>
              <p:nvPr/>
            </p:nvSpPr>
            <p:spPr>
              <a:xfrm>
                <a:off x="4691052" y="3443932"/>
                <a:ext cx="115817" cy="135408"/>
              </a:xfrm>
              <a:custGeom>
                <a:rect b="b" l="l" r="r" t="t"/>
                <a:pathLst>
                  <a:path extrusionOk="0" h="4859" w="4156">
                    <a:moveTo>
                      <a:pt x="822" y="1"/>
                    </a:moveTo>
                    <a:lnTo>
                      <a:pt x="0" y="644"/>
                    </a:lnTo>
                    <a:lnTo>
                      <a:pt x="1667" y="2751"/>
                    </a:lnTo>
                    <a:lnTo>
                      <a:pt x="3346" y="4858"/>
                    </a:lnTo>
                    <a:lnTo>
                      <a:pt x="4156" y="4215"/>
                    </a:lnTo>
                    <a:lnTo>
                      <a:pt x="2489" y="2108"/>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1"/>
              <p:cNvSpPr/>
              <p:nvPr/>
            </p:nvSpPr>
            <p:spPr>
              <a:xfrm>
                <a:off x="4857276" y="3653628"/>
                <a:ext cx="115817" cy="135074"/>
              </a:xfrm>
              <a:custGeom>
                <a:rect b="b" l="l" r="r" t="t"/>
                <a:pathLst>
                  <a:path extrusionOk="0" h="4847" w="4156">
                    <a:moveTo>
                      <a:pt x="810" y="0"/>
                    </a:moveTo>
                    <a:lnTo>
                      <a:pt x="0" y="643"/>
                    </a:lnTo>
                    <a:lnTo>
                      <a:pt x="3346" y="4846"/>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1"/>
              <p:cNvSpPr/>
              <p:nvPr/>
            </p:nvSpPr>
            <p:spPr>
              <a:xfrm>
                <a:off x="5076920" y="4116464"/>
                <a:ext cx="63064" cy="150986"/>
              </a:xfrm>
              <a:custGeom>
                <a:rect b="b" l="l" r="r" t="t"/>
                <a:pathLst>
                  <a:path extrusionOk="0" h="5418" w="2263">
                    <a:moveTo>
                      <a:pt x="1215" y="1"/>
                    </a:moveTo>
                    <a:cubicBezTo>
                      <a:pt x="1167" y="1715"/>
                      <a:pt x="750" y="3418"/>
                      <a:pt x="0" y="4965"/>
                    </a:cubicBezTo>
                    <a:lnTo>
                      <a:pt x="941" y="5418"/>
                    </a:lnTo>
                    <a:cubicBezTo>
                      <a:pt x="1751" y="3739"/>
                      <a:pt x="2203" y="1894"/>
                      <a:pt x="2262" y="24"/>
                    </a:cubicBezTo>
                    <a:lnTo>
                      <a:pt x="12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1"/>
              <p:cNvSpPr/>
              <p:nvPr/>
            </p:nvSpPr>
            <p:spPr>
              <a:xfrm>
                <a:off x="4891775" y="4346056"/>
                <a:ext cx="140369" cy="103556"/>
              </a:xfrm>
              <a:custGeom>
                <a:rect b="b" l="l" r="r" t="t"/>
                <a:pathLst>
                  <a:path extrusionOk="0" h="3716" w="5037">
                    <a:moveTo>
                      <a:pt x="4311" y="1"/>
                    </a:moveTo>
                    <a:cubicBezTo>
                      <a:pt x="4001" y="298"/>
                      <a:pt x="3668" y="572"/>
                      <a:pt x="3346" y="858"/>
                    </a:cubicBezTo>
                    <a:cubicBezTo>
                      <a:pt x="3001" y="1108"/>
                      <a:pt x="2656" y="1358"/>
                      <a:pt x="2299" y="1608"/>
                    </a:cubicBezTo>
                    <a:cubicBezTo>
                      <a:pt x="1929" y="1810"/>
                      <a:pt x="1560" y="2049"/>
                      <a:pt x="1179" y="2239"/>
                    </a:cubicBezTo>
                    <a:lnTo>
                      <a:pt x="596" y="2501"/>
                    </a:lnTo>
                    <a:cubicBezTo>
                      <a:pt x="394" y="2584"/>
                      <a:pt x="203" y="2680"/>
                      <a:pt x="1" y="2739"/>
                    </a:cubicBezTo>
                    <a:lnTo>
                      <a:pt x="358" y="3715"/>
                    </a:lnTo>
                    <a:cubicBezTo>
                      <a:pt x="584" y="3644"/>
                      <a:pt x="786" y="3549"/>
                      <a:pt x="1001" y="3453"/>
                    </a:cubicBezTo>
                    <a:lnTo>
                      <a:pt x="1644" y="3168"/>
                    </a:lnTo>
                    <a:cubicBezTo>
                      <a:pt x="2060" y="2953"/>
                      <a:pt x="2453" y="2703"/>
                      <a:pt x="2858" y="2477"/>
                    </a:cubicBezTo>
                    <a:cubicBezTo>
                      <a:pt x="3239" y="2215"/>
                      <a:pt x="3620" y="1941"/>
                      <a:pt x="4001" y="1668"/>
                    </a:cubicBezTo>
                    <a:cubicBezTo>
                      <a:pt x="4346" y="1358"/>
                      <a:pt x="4704" y="1060"/>
                      <a:pt x="5037" y="739"/>
                    </a:cubicBezTo>
                    <a:lnTo>
                      <a:pt x="43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1"/>
              <p:cNvSpPr/>
              <p:nvPr/>
            </p:nvSpPr>
            <p:spPr>
              <a:xfrm>
                <a:off x="4630330" y="4414748"/>
                <a:ext cx="151655" cy="56822"/>
              </a:xfrm>
              <a:custGeom>
                <a:rect b="b" l="l" r="r" t="t"/>
                <a:pathLst>
                  <a:path extrusionOk="0" h="2039" w="5442">
                    <a:moveTo>
                      <a:pt x="405" y="0"/>
                    </a:moveTo>
                    <a:lnTo>
                      <a:pt x="0" y="953"/>
                    </a:lnTo>
                    <a:cubicBezTo>
                      <a:pt x="1626" y="1680"/>
                      <a:pt x="3403" y="2039"/>
                      <a:pt x="5187" y="2039"/>
                    </a:cubicBezTo>
                    <a:cubicBezTo>
                      <a:pt x="5272" y="2039"/>
                      <a:pt x="5357" y="2038"/>
                      <a:pt x="5442" y="2036"/>
                    </a:cubicBezTo>
                    <a:lnTo>
                      <a:pt x="5418" y="1000"/>
                    </a:lnTo>
                    <a:cubicBezTo>
                      <a:pt x="5359" y="1001"/>
                      <a:pt x="5300" y="1002"/>
                      <a:pt x="5241" y="1002"/>
                    </a:cubicBezTo>
                    <a:cubicBezTo>
                      <a:pt x="3585" y="1002"/>
                      <a:pt x="1923" y="679"/>
                      <a:pt x="4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1"/>
              <p:cNvSpPr/>
              <p:nvPr/>
            </p:nvSpPr>
            <p:spPr>
              <a:xfrm>
                <a:off x="4430583" y="4240219"/>
                <a:ext cx="117824" cy="134071"/>
              </a:xfrm>
              <a:custGeom>
                <a:rect b="b" l="l" r="r" t="t"/>
                <a:pathLst>
                  <a:path extrusionOk="0" h="4811" w="4228">
                    <a:moveTo>
                      <a:pt x="811" y="1"/>
                    </a:moveTo>
                    <a:lnTo>
                      <a:pt x="1" y="644"/>
                    </a:lnTo>
                    <a:lnTo>
                      <a:pt x="1668" y="2739"/>
                    </a:lnTo>
                    <a:cubicBezTo>
                      <a:pt x="1668" y="2739"/>
                      <a:pt x="1680" y="2751"/>
                      <a:pt x="1680" y="2751"/>
                    </a:cubicBezTo>
                    <a:cubicBezTo>
                      <a:pt x="1954" y="3096"/>
                      <a:pt x="2227" y="3453"/>
                      <a:pt x="2549" y="3799"/>
                    </a:cubicBezTo>
                    <a:lnTo>
                      <a:pt x="3013" y="4323"/>
                    </a:lnTo>
                    <a:cubicBezTo>
                      <a:pt x="3168" y="4489"/>
                      <a:pt x="3347" y="4644"/>
                      <a:pt x="3513" y="4811"/>
                    </a:cubicBezTo>
                    <a:lnTo>
                      <a:pt x="4228" y="4049"/>
                    </a:lnTo>
                    <a:cubicBezTo>
                      <a:pt x="4073" y="3894"/>
                      <a:pt x="3906" y="3763"/>
                      <a:pt x="3751" y="3608"/>
                    </a:cubicBezTo>
                    <a:lnTo>
                      <a:pt x="3335" y="3120"/>
                    </a:lnTo>
                    <a:cubicBezTo>
                      <a:pt x="3049" y="2810"/>
                      <a:pt x="2763" y="2453"/>
                      <a:pt x="2489" y="2108"/>
                    </a:cubicBezTo>
                    <a:lnTo>
                      <a:pt x="8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1"/>
              <p:cNvSpPr/>
              <p:nvPr/>
            </p:nvSpPr>
            <p:spPr>
              <a:xfrm>
                <a:off x="4264359" y="4030857"/>
                <a:ext cx="115845" cy="135408"/>
              </a:xfrm>
              <a:custGeom>
                <a:rect b="b" l="l" r="r" t="t"/>
                <a:pathLst>
                  <a:path extrusionOk="0" h="4859" w="4157">
                    <a:moveTo>
                      <a:pt x="811" y="1"/>
                    </a:moveTo>
                    <a:lnTo>
                      <a:pt x="1" y="656"/>
                    </a:lnTo>
                    <a:lnTo>
                      <a:pt x="3347" y="4858"/>
                    </a:lnTo>
                    <a:lnTo>
                      <a:pt x="4156" y="4204"/>
                    </a:lnTo>
                    <a:lnTo>
                      <a:pt x="8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1"/>
              <p:cNvSpPr/>
              <p:nvPr/>
            </p:nvSpPr>
            <p:spPr>
              <a:xfrm>
                <a:off x="4051681" y="3888849"/>
                <a:ext cx="148367" cy="81317"/>
              </a:xfrm>
              <a:custGeom>
                <a:rect b="b" l="l" r="r" t="t"/>
                <a:pathLst>
                  <a:path extrusionOk="0" h="2918" w="5324">
                    <a:moveTo>
                      <a:pt x="168" y="1"/>
                    </a:moveTo>
                    <a:lnTo>
                      <a:pt x="1" y="1013"/>
                    </a:lnTo>
                    <a:cubicBezTo>
                      <a:pt x="215" y="1061"/>
                      <a:pt x="430" y="1072"/>
                      <a:pt x="632" y="1132"/>
                    </a:cubicBezTo>
                    <a:lnTo>
                      <a:pt x="1251" y="1299"/>
                    </a:lnTo>
                    <a:cubicBezTo>
                      <a:pt x="1680" y="1382"/>
                      <a:pt x="2073" y="1561"/>
                      <a:pt x="2477" y="1703"/>
                    </a:cubicBezTo>
                    <a:cubicBezTo>
                      <a:pt x="2680" y="1763"/>
                      <a:pt x="2870" y="1870"/>
                      <a:pt x="3061" y="1965"/>
                    </a:cubicBezTo>
                    <a:lnTo>
                      <a:pt x="3632" y="2239"/>
                    </a:lnTo>
                    <a:cubicBezTo>
                      <a:pt x="4001" y="2465"/>
                      <a:pt x="4371" y="2680"/>
                      <a:pt x="4728" y="2918"/>
                    </a:cubicBezTo>
                    <a:lnTo>
                      <a:pt x="5323" y="2061"/>
                    </a:lnTo>
                    <a:cubicBezTo>
                      <a:pt x="4930" y="1811"/>
                      <a:pt x="4537" y="1561"/>
                      <a:pt x="4132" y="1334"/>
                    </a:cubicBezTo>
                    <a:lnTo>
                      <a:pt x="3501" y="1025"/>
                    </a:lnTo>
                    <a:cubicBezTo>
                      <a:pt x="3287" y="930"/>
                      <a:pt x="3085" y="811"/>
                      <a:pt x="2858" y="739"/>
                    </a:cubicBezTo>
                    <a:cubicBezTo>
                      <a:pt x="2418" y="584"/>
                      <a:pt x="1989" y="394"/>
                      <a:pt x="1537" y="299"/>
                    </a:cubicBezTo>
                    <a:lnTo>
                      <a:pt x="858" y="120"/>
                    </a:lnTo>
                    <a:cubicBezTo>
                      <a:pt x="632" y="60"/>
                      <a:pt x="394" y="37"/>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1"/>
              <p:cNvSpPr/>
              <p:nvPr/>
            </p:nvSpPr>
            <p:spPr>
              <a:xfrm>
                <a:off x="3792243" y="3889853"/>
                <a:ext cx="147335" cy="84634"/>
              </a:xfrm>
              <a:custGeom>
                <a:rect b="b" l="l" r="r" t="t"/>
                <a:pathLst>
                  <a:path extrusionOk="0" h="3037" w="5287">
                    <a:moveTo>
                      <a:pt x="5096" y="1"/>
                    </a:moveTo>
                    <a:cubicBezTo>
                      <a:pt x="3263" y="346"/>
                      <a:pt x="1512" y="1108"/>
                      <a:pt x="0" y="2203"/>
                    </a:cubicBezTo>
                    <a:lnTo>
                      <a:pt x="608" y="3037"/>
                    </a:lnTo>
                    <a:cubicBezTo>
                      <a:pt x="2001" y="2037"/>
                      <a:pt x="3608" y="1334"/>
                      <a:pt x="5287" y="1013"/>
                    </a:cubicBezTo>
                    <a:lnTo>
                      <a:pt x="50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1"/>
              <p:cNvSpPr/>
              <p:nvPr/>
            </p:nvSpPr>
            <p:spPr>
              <a:xfrm>
                <a:off x="3582213" y="4024225"/>
                <a:ext cx="135074" cy="115817"/>
              </a:xfrm>
              <a:custGeom>
                <a:rect b="b" l="l" r="r" t="t"/>
                <a:pathLst>
                  <a:path extrusionOk="0" h="4156" w="4847">
                    <a:moveTo>
                      <a:pt x="4204" y="1"/>
                    </a:moveTo>
                    <a:lnTo>
                      <a:pt x="2096" y="1667"/>
                    </a:lnTo>
                    <a:lnTo>
                      <a:pt x="1" y="3346"/>
                    </a:lnTo>
                    <a:lnTo>
                      <a:pt x="644" y="4156"/>
                    </a:lnTo>
                    <a:lnTo>
                      <a:pt x="2751" y="2477"/>
                    </a:lnTo>
                    <a:lnTo>
                      <a:pt x="2763" y="2465"/>
                    </a:lnTo>
                    <a:cubicBezTo>
                      <a:pt x="2775" y="2465"/>
                      <a:pt x="2775" y="2465"/>
                      <a:pt x="2787" y="2453"/>
                    </a:cubicBezTo>
                    <a:lnTo>
                      <a:pt x="2799" y="2453"/>
                    </a:lnTo>
                    <a:cubicBezTo>
                      <a:pt x="2811" y="2441"/>
                      <a:pt x="2822" y="2418"/>
                      <a:pt x="2834" y="2406"/>
                    </a:cubicBezTo>
                    <a:lnTo>
                      <a:pt x="4846"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1"/>
              <p:cNvSpPr/>
              <p:nvPr/>
            </p:nvSpPr>
            <p:spPr>
              <a:xfrm>
                <a:off x="3373186" y="4190449"/>
                <a:ext cx="135074" cy="115817"/>
              </a:xfrm>
              <a:custGeom>
                <a:rect b="b" l="l" r="r" t="t"/>
                <a:pathLst>
                  <a:path extrusionOk="0" h="4156" w="4847">
                    <a:moveTo>
                      <a:pt x="4204" y="1"/>
                    </a:moveTo>
                    <a:lnTo>
                      <a:pt x="1" y="3346"/>
                    </a:lnTo>
                    <a:lnTo>
                      <a:pt x="644" y="4156"/>
                    </a:lnTo>
                    <a:lnTo>
                      <a:pt x="4847"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1"/>
              <p:cNvSpPr/>
              <p:nvPr/>
            </p:nvSpPr>
            <p:spPr>
              <a:xfrm>
                <a:off x="2954797" y="4523567"/>
                <a:ext cx="135074" cy="115817"/>
              </a:xfrm>
              <a:custGeom>
                <a:rect b="b" l="l" r="r" t="t"/>
                <a:pathLst>
                  <a:path extrusionOk="0" h="4156" w="4847">
                    <a:moveTo>
                      <a:pt x="4204" y="0"/>
                    </a:moveTo>
                    <a:lnTo>
                      <a:pt x="1" y="3334"/>
                    </a:lnTo>
                    <a:lnTo>
                      <a:pt x="644" y="4156"/>
                    </a:lnTo>
                    <a:lnTo>
                      <a:pt x="4847" y="810"/>
                    </a:lnTo>
                    <a:lnTo>
                      <a:pt x="4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1"/>
              <p:cNvSpPr/>
              <p:nvPr/>
            </p:nvSpPr>
            <p:spPr>
              <a:xfrm>
                <a:off x="2954491" y="4523567"/>
                <a:ext cx="135046" cy="115817"/>
              </a:xfrm>
              <a:custGeom>
                <a:rect b="b" l="l" r="r" t="t"/>
                <a:pathLst>
                  <a:path extrusionOk="0" h="4156" w="4846">
                    <a:moveTo>
                      <a:pt x="4203" y="0"/>
                    </a:moveTo>
                    <a:lnTo>
                      <a:pt x="0" y="3346"/>
                    </a:lnTo>
                    <a:lnTo>
                      <a:pt x="643" y="4156"/>
                    </a:lnTo>
                    <a:lnTo>
                      <a:pt x="4846" y="810"/>
                    </a:lnTo>
                    <a:lnTo>
                      <a:pt x="42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1"/>
              <p:cNvSpPr/>
              <p:nvPr/>
            </p:nvSpPr>
            <p:spPr>
              <a:xfrm>
                <a:off x="3163824" y="4357008"/>
                <a:ext cx="135074" cy="115817"/>
              </a:xfrm>
              <a:custGeom>
                <a:rect b="b" l="l" r="r" t="t"/>
                <a:pathLst>
                  <a:path extrusionOk="0" h="4156" w="4847">
                    <a:moveTo>
                      <a:pt x="4204" y="1"/>
                    </a:moveTo>
                    <a:lnTo>
                      <a:pt x="2096" y="1679"/>
                    </a:lnTo>
                    <a:lnTo>
                      <a:pt x="1" y="3346"/>
                    </a:lnTo>
                    <a:lnTo>
                      <a:pt x="644" y="4156"/>
                    </a:lnTo>
                    <a:lnTo>
                      <a:pt x="2751" y="2489"/>
                    </a:lnTo>
                    <a:lnTo>
                      <a:pt x="4847"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1"/>
              <p:cNvSpPr/>
              <p:nvPr/>
            </p:nvSpPr>
            <p:spPr>
              <a:xfrm>
                <a:off x="3372851" y="4190784"/>
                <a:ext cx="135074" cy="115817"/>
              </a:xfrm>
              <a:custGeom>
                <a:rect b="b" l="l" r="r" t="t"/>
                <a:pathLst>
                  <a:path extrusionOk="0" h="4156" w="4847">
                    <a:moveTo>
                      <a:pt x="4204" y="1"/>
                    </a:moveTo>
                    <a:lnTo>
                      <a:pt x="1" y="3346"/>
                    </a:lnTo>
                    <a:lnTo>
                      <a:pt x="644" y="4156"/>
                    </a:lnTo>
                    <a:lnTo>
                      <a:pt x="4847"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1"/>
              <p:cNvSpPr/>
              <p:nvPr/>
            </p:nvSpPr>
            <p:spPr>
              <a:xfrm>
                <a:off x="2346303" y="4999026"/>
                <a:ext cx="135074" cy="115817"/>
              </a:xfrm>
              <a:custGeom>
                <a:rect b="b" l="l" r="r" t="t"/>
                <a:pathLst>
                  <a:path extrusionOk="0" h="4156" w="4847">
                    <a:moveTo>
                      <a:pt x="4204" y="0"/>
                    </a:moveTo>
                    <a:lnTo>
                      <a:pt x="1" y="3346"/>
                    </a:lnTo>
                    <a:lnTo>
                      <a:pt x="644" y="4155"/>
                    </a:lnTo>
                    <a:lnTo>
                      <a:pt x="4847" y="810"/>
                    </a:lnTo>
                    <a:lnTo>
                      <a:pt x="4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1"/>
              <p:cNvSpPr/>
              <p:nvPr/>
            </p:nvSpPr>
            <p:spPr>
              <a:xfrm>
                <a:off x="2555664" y="4832468"/>
                <a:ext cx="135074" cy="115817"/>
              </a:xfrm>
              <a:custGeom>
                <a:rect b="b" l="l" r="r" t="t"/>
                <a:pathLst>
                  <a:path extrusionOk="0" h="4156" w="4847">
                    <a:moveTo>
                      <a:pt x="4204" y="0"/>
                    </a:moveTo>
                    <a:lnTo>
                      <a:pt x="2096" y="1679"/>
                    </a:lnTo>
                    <a:lnTo>
                      <a:pt x="1" y="3346"/>
                    </a:lnTo>
                    <a:lnTo>
                      <a:pt x="644" y="4155"/>
                    </a:lnTo>
                    <a:lnTo>
                      <a:pt x="2739" y="2489"/>
                    </a:lnTo>
                    <a:lnTo>
                      <a:pt x="4847" y="822"/>
                    </a:lnTo>
                    <a:lnTo>
                      <a:pt x="4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1"/>
              <p:cNvSpPr/>
              <p:nvPr/>
            </p:nvSpPr>
            <p:spPr>
              <a:xfrm>
                <a:off x="2764691" y="4666243"/>
                <a:ext cx="135074" cy="115817"/>
              </a:xfrm>
              <a:custGeom>
                <a:rect b="b" l="l" r="r" t="t"/>
                <a:pathLst>
                  <a:path extrusionOk="0" h="4156" w="4847">
                    <a:moveTo>
                      <a:pt x="4204" y="0"/>
                    </a:moveTo>
                    <a:lnTo>
                      <a:pt x="1" y="3346"/>
                    </a:lnTo>
                    <a:lnTo>
                      <a:pt x="644" y="4155"/>
                    </a:lnTo>
                    <a:lnTo>
                      <a:pt x="4846" y="810"/>
                    </a:lnTo>
                    <a:lnTo>
                      <a:pt x="4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1"/>
              <p:cNvSpPr/>
              <p:nvPr/>
            </p:nvSpPr>
            <p:spPr>
              <a:xfrm>
                <a:off x="3582213" y="4024225"/>
                <a:ext cx="135074" cy="115817"/>
              </a:xfrm>
              <a:custGeom>
                <a:rect b="b" l="l" r="r" t="t"/>
                <a:pathLst>
                  <a:path extrusionOk="0" h="4156" w="4847">
                    <a:moveTo>
                      <a:pt x="4204" y="1"/>
                    </a:moveTo>
                    <a:lnTo>
                      <a:pt x="2096" y="1667"/>
                    </a:lnTo>
                    <a:lnTo>
                      <a:pt x="1" y="3346"/>
                    </a:lnTo>
                    <a:lnTo>
                      <a:pt x="644" y="4156"/>
                    </a:lnTo>
                    <a:lnTo>
                      <a:pt x="2751" y="2477"/>
                    </a:lnTo>
                    <a:lnTo>
                      <a:pt x="2763" y="2465"/>
                    </a:lnTo>
                    <a:cubicBezTo>
                      <a:pt x="2775" y="2465"/>
                      <a:pt x="2775" y="2465"/>
                      <a:pt x="2787" y="2453"/>
                    </a:cubicBezTo>
                    <a:lnTo>
                      <a:pt x="2799" y="2453"/>
                    </a:lnTo>
                    <a:cubicBezTo>
                      <a:pt x="2811" y="2441"/>
                      <a:pt x="2822" y="2418"/>
                      <a:pt x="2834" y="2406"/>
                    </a:cubicBezTo>
                    <a:lnTo>
                      <a:pt x="4846"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1"/>
              <p:cNvSpPr/>
              <p:nvPr/>
            </p:nvSpPr>
            <p:spPr>
              <a:xfrm>
                <a:off x="3792243" y="3889853"/>
                <a:ext cx="147335" cy="84634"/>
              </a:xfrm>
              <a:custGeom>
                <a:rect b="b" l="l" r="r" t="t"/>
                <a:pathLst>
                  <a:path extrusionOk="0" h="3037" w="5287">
                    <a:moveTo>
                      <a:pt x="5096" y="1"/>
                    </a:moveTo>
                    <a:cubicBezTo>
                      <a:pt x="3263" y="346"/>
                      <a:pt x="1512" y="1108"/>
                      <a:pt x="0" y="2203"/>
                    </a:cubicBezTo>
                    <a:lnTo>
                      <a:pt x="608" y="3037"/>
                    </a:lnTo>
                    <a:cubicBezTo>
                      <a:pt x="2001" y="2037"/>
                      <a:pt x="3608" y="1334"/>
                      <a:pt x="5287" y="1013"/>
                    </a:cubicBezTo>
                    <a:lnTo>
                      <a:pt x="50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1"/>
              <p:cNvSpPr/>
              <p:nvPr/>
            </p:nvSpPr>
            <p:spPr>
              <a:xfrm>
                <a:off x="4264024" y="4031192"/>
                <a:ext cx="115845" cy="135074"/>
              </a:xfrm>
              <a:custGeom>
                <a:rect b="b" l="l" r="r" t="t"/>
                <a:pathLst>
                  <a:path extrusionOk="0" h="4847" w="4157">
                    <a:moveTo>
                      <a:pt x="811" y="1"/>
                    </a:moveTo>
                    <a:lnTo>
                      <a:pt x="1" y="644"/>
                    </a:lnTo>
                    <a:lnTo>
                      <a:pt x="3347" y="4846"/>
                    </a:lnTo>
                    <a:lnTo>
                      <a:pt x="4156" y="4204"/>
                    </a:lnTo>
                    <a:lnTo>
                      <a:pt x="8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1"/>
              <p:cNvSpPr/>
              <p:nvPr/>
            </p:nvSpPr>
            <p:spPr>
              <a:xfrm>
                <a:off x="4430583" y="4240219"/>
                <a:ext cx="117824" cy="134071"/>
              </a:xfrm>
              <a:custGeom>
                <a:rect b="b" l="l" r="r" t="t"/>
                <a:pathLst>
                  <a:path extrusionOk="0" h="4811" w="4228">
                    <a:moveTo>
                      <a:pt x="811" y="1"/>
                    </a:moveTo>
                    <a:lnTo>
                      <a:pt x="1" y="644"/>
                    </a:lnTo>
                    <a:lnTo>
                      <a:pt x="1668" y="2739"/>
                    </a:lnTo>
                    <a:cubicBezTo>
                      <a:pt x="1668" y="2739"/>
                      <a:pt x="1680" y="2751"/>
                      <a:pt x="1680" y="2751"/>
                    </a:cubicBezTo>
                    <a:cubicBezTo>
                      <a:pt x="1954" y="3096"/>
                      <a:pt x="2227" y="3453"/>
                      <a:pt x="2549" y="3799"/>
                    </a:cubicBezTo>
                    <a:lnTo>
                      <a:pt x="3013" y="4323"/>
                    </a:lnTo>
                    <a:cubicBezTo>
                      <a:pt x="3168" y="4489"/>
                      <a:pt x="3347" y="4644"/>
                      <a:pt x="3513" y="4811"/>
                    </a:cubicBezTo>
                    <a:lnTo>
                      <a:pt x="4228" y="4049"/>
                    </a:lnTo>
                    <a:cubicBezTo>
                      <a:pt x="4073" y="3894"/>
                      <a:pt x="3906" y="3763"/>
                      <a:pt x="3751" y="3608"/>
                    </a:cubicBezTo>
                    <a:lnTo>
                      <a:pt x="3335" y="3120"/>
                    </a:lnTo>
                    <a:cubicBezTo>
                      <a:pt x="3049" y="2810"/>
                      <a:pt x="2763" y="2453"/>
                      <a:pt x="2489" y="2108"/>
                    </a:cubicBezTo>
                    <a:lnTo>
                      <a:pt x="8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1"/>
              <p:cNvSpPr/>
              <p:nvPr/>
            </p:nvSpPr>
            <p:spPr>
              <a:xfrm>
                <a:off x="4630330" y="4414748"/>
                <a:ext cx="151655" cy="56822"/>
              </a:xfrm>
              <a:custGeom>
                <a:rect b="b" l="l" r="r" t="t"/>
                <a:pathLst>
                  <a:path extrusionOk="0" h="2039" w="5442">
                    <a:moveTo>
                      <a:pt x="405" y="0"/>
                    </a:moveTo>
                    <a:lnTo>
                      <a:pt x="0" y="953"/>
                    </a:lnTo>
                    <a:cubicBezTo>
                      <a:pt x="1626" y="1680"/>
                      <a:pt x="3403" y="2039"/>
                      <a:pt x="5187" y="2039"/>
                    </a:cubicBezTo>
                    <a:cubicBezTo>
                      <a:pt x="5272" y="2039"/>
                      <a:pt x="5357" y="2038"/>
                      <a:pt x="5442" y="2036"/>
                    </a:cubicBezTo>
                    <a:lnTo>
                      <a:pt x="5418" y="1000"/>
                    </a:lnTo>
                    <a:cubicBezTo>
                      <a:pt x="5359" y="1001"/>
                      <a:pt x="5300" y="1002"/>
                      <a:pt x="5241" y="1002"/>
                    </a:cubicBezTo>
                    <a:cubicBezTo>
                      <a:pt x="3585" y="1002"/>
                      <a:pt x="1923" y="679"/>
                      <a:pt x="4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1"/>
              <p:cNvSpPr/>
              <p:nvPr/>
            </p:nvSpPr>
            <p:spPr>
              <a:xfrm>
                <a:off x="4891775" y="4346056"/>
                <a:ext cx="140369" cy="103556"/>
              </a:xfrm>
              <a:custGeom>
                <a:rect b="b" l="l" r="r" t="t"/>
                <a:pathLst>
                  <a:path extrusionOk="0" h="3716" w="5037">
                    <a:moveTo>
                      <a:pt x="4311" y="1"/>
                    </a:moveTo>
                    <a:cubicBezTo>
                      <a:pt x="4001" y="298"/>
                      <a:pt x="3668" y="572"/>
                      <a:pt x="3346" y="858"/>
                    </a:cubicBezTo>
                    <a:cubicBezTo>
                      <a:pt x="3001" y="1108"/>
                      <a:pt x="2656" y="1358"/>
                      <a:pt x="2299" y="1608"/>
                    </a:cubicBezTo>
                    <a:cubicBezTo>
                      <a:pt x="1929" y="1810"/>
                      <a:pt x="1560" y="2049"/>
                      <a:pt x="1179" y="2239"/>
                    </a:cubicBezTo>
                    <a:lnTo>
                      <a:pt x="596" y="2501"/>
                    </a:lnTo>
                    <a:cubicBezTo>
                      <a:pt x="394" y="2584"/>
                      <a:pt x="203" y="2680"/>
                      <a:pt x="1" y="2739"/>
                    </a:cubicBezTo>
                    <a:lnTo>
                      <a:pt x="358" y="3715"/>
                    </a:lnTo>
                    <a:cubicBezTo>
                      <a:pt x="584" y="3644"/>
                      <a:pt x="786" y="3537"/>
                      <a:pt x="1001" y="3453"/>
                    </a:cubicBezTo>
                    <a:lnTo>
                      <a:pt x="1644" y="3168"/>
                    </a:lnTo>
                    <a:cubicBezTo>
                      <a:pt x="2060" y="2953"/>
                      <a:pt x="2453" y="2703"/>
                      <a:pt x="2858" y="2477"/>
                    </a:cubicBezTo>
                    <a:cubicBezTo>
                      <a:pt x="3239" y="2215"/>
                      <a:pt x="3620" y="1941"/>
                      <a:pt x="4001" y="1668"/>
                    </a:cubicBezTo>
                    <a:cubicBezTo>
                      <a:pt x="4346" y="1358"/>
                      <a:pt x="4704" y="1060"/>
                      <a:pt x="5037" y="739"/>
                    </a:cubicBezTo>
                    <a:lnTo>
                      <a:pt x="43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1"/>
              <p:cNvSpPr/>
              <p:nvPr/>
            </p:nvSpPr>
            <p:spPr>
              <a:xfrm>
                <a:off x="5076920" y="4116464"/>
                <a:ext cx="63064" cy="150986"/>
              </a:xfrm>
              <a:custGeom>
                <a:rect b="b" l="l" r="r" t="t"/>
                <a:pathLst>
                  <a:path extrusionOk="0" h="5418" w="2263">
                    <a:moveTo>
                      <a:pt x="1215" y="1"/>
                    </a:moveTo>
                    <a:cubicBezTo>
                      <a:pt x="1167" y="1715"/>
                      <a:pt x="750" y="3418"/>
                      <a:pt x="0" y="4965"/>
                    </a:cubicBezTo>
                    <a:lnTo>
                      <a:pt x="941" y="5418"/>
                    </a:lnTo>
                    <a:cubicBezTo>
                      <a:pt x="1751" y="3739"/>
                      <a:pt x="2203" y="1894"/>
                      <a:pt x="2262" y="24"/>
                    </a:cubicBezTo>
                    <a:lnTo>
                      <a:pt x="12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1"/>
              <p:cNvSpPr/>
              <p:nvPr/>
            </p:nvSpPr>
            <p:spPr>
              <a:xfrm>
                <a:off x="4857276" y="3653293"/>
                <a:ext cx="115483" cy="135408"/>
              </a:xfrm>
              <a:custGeom>
                <a:rect b="b" l="l" r="r" t="t"/>
                <a:pathLst>
                  <a:path extrusionOk="0" h="4859" w="4144">
                    <a:moveTo>
                      <a:pt x="810" y="0"/>
                    </a:moveTo>
                    <a:lnTo>
                      <a:pt x="0" y="643"/>
                    </a:lnTo>
                    <a:lnTo>
                      <a:pt x="3334" y="4858"/>
                    </a:lnTo>
                    <a:lnTo>
                      <a:pt x="4144" y="4215"/>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1"/>
              <p:cNvSpPr/>
              <p:nvPr/>
            </p:nvSpPr>
            <p:spPr>
              <a:xfrm>
                <a:off x="4691052" y="3443932"/>
                <a:ext cx="115817" cy="135408"/>
              </a:xfrm>
              <a:custGeom>
                <a:rect b="b" l="l" r="r" t="t"/>
                <a:pathLst>
                  <a:path extrusionOk="0" h="4859" w="4156">
                    <a:moveTo>
                      <a:pt x="822" y="1"/>
                    </a:moveTo>
                    <a:lnTo>
                      <a:pt x="0" y="644"/>
                    </a:lnTo>
                    <a:lnTo>
                      <a:pt x="1667" y="2751"/>
                    </a:lnTo>
                    <a:lnTo>
                      <a:pt x="3346" y="4858"/>
                    </a:lnTo>
                    <a:lnTo>
                      <a:pt x="4156" y="4215"/>
                    </a:lnTo>
                    <a:lnTo>
                      <a:pt x="2489" y="2108"/>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1"/>
              <p:cNvSpPr/>
              <p:nvPr/>
            </p:nvSpPr>
            <p:spPr>
              <a:xfrm>
                <a:off x="4524828" y="3234570"/>
                <a:ext cx="115817" cy="135074"/>
              </a:xfrm>
              <a:custGeom>
                <a:rect b="b" l="l" r="r" t="t"/>
                <a:pathLst>
                  <a:path extrusionOk="0" h="4847" w="4156">
                    <a:moveTo>
                      <a:pt x="822" y="1"/>
                    </a:moveTo>
                    <a:lnTo>
                      <a:pt x="0" y="644"/>
                    </a:lnTo>
                    <a:lnTo>
                      <a:pt x="3346" y="4847"/>
                    </a:lnTo>
                    <a:lnTo>
                      <a:pt x="4156" y="4204"/>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1"/>
              <p:cNvSpPr/>
              <p:nvPr/>
            </p:nvSpPr>
            <p:spPr>
              <a:xfrm>
                <a:off x="4358938" y="3024902"/>
                <a:ext cx="115817" cy="135380"/>
              </a:xfrm>
              <a:custGeom>
                <a:rect b="b" l="l" r="r" t="t"/>
                <a:pathLst>
                  <a:path extrusionOk="0" h="4858" w="4156">
                    <a:moveTo>
                      <a:pt x="810" y="0"/>
                    </a:moveTo>
                    <a:lnTo>
                      <a:pt x="0" y="655"/>
                    </a:lnTo>
                    <a:lnTo>
                      <a:pt x="1667" y="2750"/>
                    </a:lnTo>
                    <a:lnTo>
                      <a:pt x="3334" y="4858"/>
                    </a:lnTo>
                    <a:lnTo>
                      <a:pt x="4155" y="4215"/>
                    </a:lnTo>
                    <a:lnTo>
                      <a:pt x="2489" y="2107"/>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1"/>
              <p:cNvSpPr/>
              <p:nvPr/>
            </p:nvSpPr>
            <p:spPr>
              <a:xfrm>
                <a:off x="4193355" y="2815540"/>
                <a:ext cx="115176" cy="135380"/>
              </a:xfrm>
              <a:custGeom>
                <a:rect b="b" l="l" r="r" t="t"/>
                <a:pathLst>
                  <a:path extrusionOk="0" h="4858" w="4133">
                    <a:moveTo>
                      <a:pt x="858" y="0"/>
                    </a:moveTo>
                    <a:lnTo>
                      <a:pt x="1" y="584"/>
                    </a:lnTo>
                    <a:lnTo>
                      <a:pt x="406" y="1143"/>
                    </a:lnTo>
                    <a:cubicBezTo>
                      <a:pt x="537" y="1346"/>
                      <a:pt x="680" y="1524"/>
                      <a:pt x="822" y="1703"/>
                    </a:cubicBezTo>
                    <a:lnTo>
                      <a:pt x="1656" y="2751"/>
                    </a:lnTo>
                    <a:lnTo>
                      <a:pt x="3323" y="4858"/>
                    </a:lnTo>
                    <a:lnTo>
                      <a:pt x="4132" y="4215"/>
                    </a:lnTo>
                    <a:lnTo>
                      <a:pt x="2466" y="2108"/>
                    </a:lnTo>
                    <a:lnTo>
                      <a:pt x="1632" y="1060"/>
                    </a:lnTo>
                    <a:cubicBezTo>
                      <a:pt x="1489" y="881"/>
                      <a:pt x="1358" y="703"/>
                      <a:pt x="1239" y="524"/>
                    </a:cubicBezTo>
                    <a:lnTo>
                      <a:pt x="8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1"/>
              <p:cNvSpPr/>
              <p:nvPr/>
            </p:nvSpPr>
            <p:spPr>
              <a:xfrm>
                <a:off x="4179421" y="2336096"/>
                <a:ext cx="120471" cy="129445"/>
              </a:xfrm>
              <a:custGeom>
                <a:rect b="b" l="l" r="r" t="t"/>
                <a:pathLst>
                  <a:path extrusionOk="0" h="4645" w="4323">
                    <a:moveTo>
                      <a:pt x="3716" y="1"/>
                    </a:moveTo>
                    <a:cubicBezTo>
                      <a:pt x="2204" y="1096"/>
                      <a:pt x="930" y="2513"/>
                      <a:pt x="1" y="4132"/>
                    </a:cubicBezTo>
                    <a:lnTo>
                      <a:pt x="906" y="4644"/>
                    </a:lnTo>
                    <a:cubicBezTo>
                      <a:pt x="1751" y="3144"/>
                      <a:pt x="2930" y="1846"/>
                      <a:pt x="4323" y="834"/>
                    </a:cubicBezTo>
                    <a:lnTo>
                      <a:pt x="37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1"/>
              <p:cNvSpPr/>
              <p:nvPr/>
            </p:nvSpPr>
            <p:spPr>
              <a:xfrm>
                <a:off x="4391765" y="2266680"/>
                <a:ext cx="154330" cy="42916"/>
              </a:xfrm>
              <a:custGeom>
                <a:rect b="b" l="l" r="r" t="t"/>
                <a:pathLst>
                  <a:path extrusionOk="0" h="1540" w="5538">
                    <a:moveTo>
                      <a:pt x="3945" y="1"/>
                    </a:moveTo>
                    <a:cubicBezTo>
                      <a:pt x="3547" y="1"/>
                      <a:pt x="3149" y="27"/>
                      <a:pt x="2751" y="27"/>
                    </a:cubicBezTo>
                    <a:cubicBezTo>
                      <a:pt x="2287" y="87"/>
                      <a:pt x="1823" y="134"/>
                      <a:pt x="1358" y="218"/>
                    </a:cubicBezTo>
                    <a:lnTo>
                      <a:pt x="680" y="372"/>
                    </a:lnTo>
                    <a:cubicBezTo>
                      <a:pt x="453" y="420"/>
                      <a:pt x="227" y="468"/>
                      <a:pt x="1" y="551"/>
                    </a:cubicBezTo>
                    <a:lnTo>
                      <a:pt x="299" y="1539"/>
                    </a:lnTo>
                    <a:cubicBezTo>
                      <a:pt x="501" y="1468"/>
                      <a:pt x="715" y="1432"/>
                      <a:pt x="930" y="1373"/>
                    </a:cubicBezTo>
                    <a:lnTo>
                      <a:pt x="1549" y="1230"/>
                    </a:lnTo>
                    <a:cubicBezTo>
                      <a:pt x="1977" y="1158"/>
                      <a:pt x="2406" y="1123"/>
                      <a:pt x="2823" y="1063"/>
                    </a:cubicBezTo>
                    <a:cubicBezTo>
                      <a:pt x="3190" y="1063"/>
                      <a:pt x="3566" y="1037"/>
                      <a:pt x="3929" y="1037"/>
                    </a:cubicBezTo>
                    <a:cubicBezTo>
                      <a:pt x="3989" y="1037"/>
                      <a:pt x="4049" y="1037"/>
                      <a:pt x="4109" y="1039"/>
                    </a:cubicBezTo>
                    <a:lnTo>
                      <a:pt x="4751" y="1087"/>
                    </a:lnTo>
                    <a:lnTo>
                      <a:pt x="5073" y="1111"/>
                    </a:lnTo>
                    <a:cubicBezTo>
                      <a:pt x="5180" y="1123"/>
                      <a:pt x="5287" y="1134"/>
                      <a:pt x="5394" y="1158"/>
                    </a:cubicBezTo>
                    <a:lnTo>
                      <a:pt x="5537" y="134"/>
                    </a:lnTo>
                    <a:cubicBezTo>
                      <a:pt x="5418" y="111"/>
                      <a:pt x="5311" y="87"/>
                      <a:pt x="5192" y="75"/>
                    </a:cubicBezTo>
                    <a:lnTo>
                      <a:pt x="4847" y="51"/>
                    </a:lnTo>
                    <a:lnTo>
                      <a:pt x="4144" y="3"/>
                    </a:lnTo>
                    <a:cubicBezTo>
                      <a:pt x="4078" y="2"/>
                      <a:pt x="4012" y="1"/>
                      <a:pt x="39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1"/>
              <p:cNvSpPr/>
              <p:nvPr/>
            </p:nvSpPr>
            <p:spPr>
              <a:xfrm>
                <a:off x="4132327" y="2565688"/>
                <a:ext cx="39516" cy="154665"/>
              </a:xfrm>
              <a:custGeom>
                <a:rect b="b" l="l" r="r" t="t"/>
                <a:pathLst>
                  <a:path extrusionOk="0" h="5550" w="1418">
                    <a:moveTo>
                      <a:pt x="215" y="1"/>
                    </a:moveTo>
                    <a:lnTo>
                      <a:pt x="107" y="691"/>
                    </a:lnTo>
                    <a:cubicBezTo>
                      <a:pt x="60" y="930"/>
                      <a:pt x="60" y="1156"/>
                      <a:pt x="48" y="1394"/>
                    </a:cubicBezTo>
                    <a:lnTo>
                      <a:pt x="0" y="2084"/>
                    </a:lnTo>
                    <a:lnTo>
                      <a:pt x="24" y="2787"/>
                    </a:lnTo>
                    <a:cubicBezTo>
                      <a:pt x="36" y="3025"/>
                      <a:pt x="24" y="3251"/>
                      <a:pt x="60" y="3489"/>
                    </a:cubicBezTo>
                    <a:lnTo>
                      <a:pt x="143" y="4180"/>
                    </a:lnTo>
                    <a:cubicBezTo>
                      <a:pt x="179" y="4644"/>
                      <a:pt x="322" y="5097"/>
                      <a:pt x="405" y="5549"/>
                    </a:cubicBezTo>
                    <a:lnTo>
                      <a:pt x="1417" y="5299"/>
                    </a:lnTo>
                    <a:cubicBezTo>
                      <a:pt x="1334" y="4871"/>
                      <a:pt x="1203" y="4466"/>
                      <a:pt x="1167" y="4037"/>
                    </a:cubicBezTo>
                    <a:lnTo>
                      <a:pt x="1084" y="3394"/>
                    </a:lnTo>
                    <a:cubicBezTo>
                      <a:pt x="1048" y="3180"/>
                      <a:pt x="1072" y="2966"/>
                      <a:pt x="1060" y="2751"/>
                    </a:cubicBezTo>
                    <a:lnTo>
                      <a:pt x="1036" y="2108"/>
                    </a:lnTo>
                    <a:lnTo>
                      <a:pt x="1072" y="1465"/>
                    </a:lnTo>
                    <a:cubicBezTo>
                      <a:pt x="1096" y="1251"/>
                      <a:pt x="1096" y="1037"/>
                      <a:pt x="1131" y="822"/>
                    </a:cubicBezTo>
                    <a:lnTo>
                      <a:pt x="1238" y="191"/>
                    </a:lnTo>
                    <a:lnTo>
                      <a:pt x="2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1"/>
              <p:cNvSpPr/>
              <p:nvPr/>
            </p:nvSpPr>
            <p:spPr>
              <a:xfrm>
                <a:off x="4649252" y="2306919"/>
                <a:ext cx="132398" cy="116152"/>
              </a:xfrm>
              <a:custGeom>
                <a:rect b="b" l="l" r="r" t="t"/>
                <a:pathLst>
                  <a:path extrusionOk="0" h="4168" w="4751">
                    <a:moveTo>
                      <a:pt x="464" y="0"/>
                    </a:moveTo>
                    <a:lnTo>
                      <a:pt x="0" y="929"/>
                    </a:lnTo>
                    <a:cubicBezTo>
                      <a:pt x="1524" y="1703"/>
                      <a:pt x="2881" y="2810"/>
                      <a:pt x="3941" y="4167"/>
                    </a:cubicBezTo>
                    <a:lnTo>
                      <a:pt x="4751" y="3524"/>
                    </a:lnTo>
                    <a:cubicBezTo>
                      <a:pt x="3608" y="2060"/>
                      <a:pt x="2131" y="845"/>
                      <a:pt x="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1"/>
              <p:cNvSpPr/>
              <p:nvPr/>
            </p:nvSpPr>
            <p:spPr>
              <a:xfrm>
                <a:off x="4832391" y="2497360"/>
                <a:ext cx="115817" cy="135074"/>
              </a:xfrm>
              <a:custGeom>
                <a:rect b="b" l="l" r="r" t="t"/>
                <a:pathLst>
                  <a:path extrusionOk="0" h="4847" w="4156">
                    <a:moveTo>
                      <a:pt x="810" y="0"/>
                    </a:moveTo>
                    <a:lnTo>
                      <a:pt x="0" y="643"/>
                    </a:lnTo>
                    <a:lnTo>
                      <a:pt x="1643" y="2703"/>
                    </a:lnTo>
                    <a:cubicBezTo>
                      <a:pt x="1643" y="2727"/>
                      <a:pt x="1655" y="2739"/>
                      <a:pt x="1667" y="2751"/>
                    </a:cubicBezTo>
                    <a:cubicBezTo>
                      <a:pt x="1679" y="2762"/>
                      <a:pt x="1691" y="2774"/>
                      <a:pt x="1703" y="2774"/>
                    </a:cubicBezTo>
                    <a:lnTo>
                      <a:pt x="3346" y="4846"/>
                    </a:lnTo>
                    <a:lnTo>
                      <a:pt x="4156" y="4203"/>
                    </a:lnTo>
                    <a:lnTo>
                      <a:pt x="2489" y="2096"/>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1"/>
              <p:cNvSpPr/>
              <p:nvPr/>
            </p:nvSpPr>
            <p:spPr>
              <a:xfrm>
                <a:off x="4998615" y="2706721"/>
                <a:ext cx="115817" cy="135046"/>
              </a:xfrm>
              <a:custGeom>
                <a:rect b="b" l="l" r="r" t="t"/>
                <a:pathLst>
                  <a:path extrusionOk="0" h="4846" w="4156">
                    <a:moveTo>
                      <a:pt x="810" y="0"/>
                    </a:moveTo>
                    <a:lnTo>
                      <a:pt x="0" y="643"/>
                    </a:lnTo>
                    <a:lnTo>
                      <a:pt x="3346" y="4846"/>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1"/>
              <p:cNvSpPr/>
              <p:nvPr/>
            </p:nvSpPr>
            <p:spPr>
              <a:xfrm>
                <a:off x="5165174" y="2915414"/>
                <a:ext cx="115817" cy="135380"/>
              </a:xfrm>
              <a:custGeom>
                <a:rect b="b" l="l" r="r" t="t"/>
                <a:pathLst>
                  <a:path extrusionOk="0" h="4858" w="4156">
                    <a:moveTo>
                      <a:pt x="810" y="0"/>
                    </a:moveTo>
                    <a:lnTo>
                      <a:pt x="0" y="655"/>
                    </a:lnTo>
                    <a:lnTo>
                      <a:pt x="1679" y="2750"/>
                    </a:lnTo>
                    <a:lnTo>
                      <a:pt x="3346" y="4858"/>
                    </a:lnTo>
                    <a:lnTo>
                      <a:pt x="4156" y="4215"/>
                    </a:lnTo>
                    <a:lnTo>
                      <a:pt x="2489" y="2107"/>
                    </a:lnTo>
                    <a:cubicBezTo>
                      <a:pt x="2489" y="2107"/>
                      <a:pt x="2489" y="2107"/>
                      <a:pt x="2477" y="2096"/>
                    </a:cubicBez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1"/>
              <p:cNvSpPr/>
              <p:nvPr/>
            </p:nvSpPr>
            <p:spPr>
              <a:xfrm>
                <a:off x="4470404" y="2296302"/>
                <a:ext cx="28" cy="0"/>
              </a:xfrm>
              <a:custGeom>
                <a:rect b="b" l="l" r="r" t="t"/>
                <a:pathLst>
                  <a:path extrusionOk="0" h="0" w="1">
                    <a:moveTo>
                      <a:pt x="1"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1"/>
              <p:cNvSpPr/>
              <p:nvPr/>
            </p:nvSpPr>
            <p:spPr>
              <a:xfrm>
                <a:off x="4470404" y="2296302"/>
                <a:ext cx="28" cy="0"/>
              </a:xfrm>
              <a:custGeom>
                <a:rect b="b" l="l" r="r" t="t"/>
                <a:pathLst>
                  <a:path extrusionOk="0" fill="none" h="0" w="1">
                    <a:moveTo>
                      <a:pt x="1" y="0"/>
                    </a:moveTo>
                    <a:lnTo>
                      <a:pt x="1"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1"/>
              <p:cNvSpPr/>
              <p:nvPr/>
            </p:nvSpPr>
            <p:spPr>
              <a:xfrm>
                <a:off x="5331398" y="3124748"/>
                <a:ext cx="115817" cy="135408"/>
              </a:xfrm>
              <a:custGeom>
                <a:rect b="b" l="l" r="r" t="t"/>
                <a:pathLst>
                  <a:path extrusionOk="0" h="4859" w="4156">
                    <a:moveTo>
                      <a:pt x="810" y="1"/>
                    </a:moveTo>
                    <a:lnTo>
                      <a:pt x="0" y="656"/>
                    </a:lnTo>
                    <a:lnTo>
                      <a:pt x="3346" y="4859"/>
                    </a:lnTo>
                    <a:lnTo>
                      <a:pt x="4156"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1"/>
              <p:cNvSpPr/>
              <p:nvPr/>
            </p:nvSpPr>
            <p:spPr>
              <a:xfrm>
                <a:off x="5684411" y="3523574"/>
                <a:ext cx="149676" cy="74685"/>
              </a:xfrm>
              <a:custGeom>
                <a:rect b="b" l="l" r="r" t="t"/>
                <a:pathLst>
                  <a:path extrusionOk="0" h="2680" w="5371">
                    <a:moveTo>
                      <a:pt x="536" y="0"/>
                    </a:moveTo>
                    <a:lnTo>
                      <a:pt x="1" y="893"/>
                    </a:lnTo>
                    <a:cubicBezTo>
                      <a:pt x="1596" y="1846"/>
                      <a:pt x="3394" y="2465"/>
                      <a:pt x="5251" y="2679"/>
                    </a:cubicBezTo>
                    <a:lnTo>
                      <a:pt x="5370" y="1655"/>
                    </a:lnTo>
                    <a:cubicBezTo>
                      <a:pt x="3656" y="1453"/>
                      <a:pt x="2001" y="881"/>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1"/>
              <p:cNvSpPr/>
              <p:nvPr/>
            </p:nvSpPr>
            <p:spPr>
              <a:xfrm>
                <a:off x="6157224" y="3295960"/>
                <a:ext cx="89260" cy="146360"/>
              </a:xfrm>
              <a:custGeom>
                <a:rect b="b" l="l" r="r" t="t"/>
                <a:pathLst>
                  <a:path extrusionOk="0" h="5252" w="3203">
                    <a:moveTo>
                      <a:pt x="2203" y="0"/>
                    </a:moveTo>
                    <a:cubicBezTo>
                      <a:pt x="1810" y="1679"/>
                      <a:pt x="1060" y="3263"/>
                      <a:pt x="0" y="4620"/>
                    </a:cubicBezTo>
                    <a:lnTo>
                      <a:pt x="822" y="5251"/>
                    </a:lnTo>
                    <a:cubicBezTo>
                      <a:pt x="1965" y="3775"/>
                      <a:pt x="2786" y="2048"/>
                      <a:pt x="3203" y="239"/>
                    </a:cubicBezTo>
                    <a:lnTo>
                      <a:pt x="22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1"/>
              <p:cNvSpPr/>
              <p:nvPr/>
            </p:nvSpPr>
            <p:spPr>
              <a:xfrm>
                <a:off x="6180436" y="3034181"/>
                <a:ext cx="73682" cy="150011"/>
              </a:xfrm>
              <a:custGeom>
                <a:rect b="b" l="l" r="r" t="t"/>
                <a:pathLst>
                  <a:path extrusionOk="0" h="5383" w="2644">
                    <a:moveTo>
                      <a:pt x="882" y="0"/>
                    </a:moveTo>
                    <a:lnTo>
                      <a:pt x="0" y="536"/>
                    </a:lnTo>
                    <a:lnTo>
                      <a:pt x="322" y="1096"/>
                    </a:lnTo>
                    <a:cubicBezTo>
                      <a:pt x="429" y="1274"/>
                      <a:pt x="501" y="1489"/>
                      <a:pt x="596" y="1679"/>
                    </a:cubicBezTo>
                    <a:lnTo>
                      <a:pt x="858" y="2263"/>
                    </a:lnTo>
                    <a:cubicBezTo>
                      <a:pt x="929" y="2465"/>
                      <a:pt x="989" y="2667"/>
                      <a:pt x="1060" y="2870"/>
                    </a:cubicBezTo>
                    <a:cubicBezTo>
                      <a:pt x="1132" y="3072"/>
                      <a:pt x="1203" y="3275"/>
                      <a:pt x="1263" y="3489"/>
                    </a:cubicBezTo>
                    <a:lnTo>
                      <a:pt x="1405" y="4108"/>
                    </a:lnTo>
                    <a:cubicBezTo>
                      <a:pt x="1513" y="4525"/>
                      <a:pt x="1560" y="4953"/>
                      <a:pt x="1608" y="5382"/>
                    </a:cubicBezTo>
                    <a:lnTo>
                      <a:pt x="2644" y="5275"/>
                    </a:lnTo>
                    <a:cubicBezTo>
                      <a:pt x="2584" y="4811"/>
                      <a:pt x="2537" y="4346"/>
                      <a:pt x="2417" y="3894"/>
                    </a:cubicBezTo>
                    <a:lnTo>
                      <a:pt x="2263" y="3215"/>
                    </a:lnTo>
                    <a:cubicBezTo>
                      <a:pt x="2203" y="2989"/>
                      <a:pt x="2120" y="2763"/>
                      <a:pt x="2048" y="2548"/>
                    </a:cubicBezTo>
                    <a:cubicBezTo>
                      <a:pt x="1977" y="2322"/>
                      <a:pt x="1905" y="2096"/>
                      <a:pt x="1822" y="1882"/>
                    </a:cubicBezTo>
                    <a:lnTo>
                      <a:pt x="1536" y="1239"/>
                    </a:lnTo>
                    <a:cubicBezTo>
                      <a:pt x="1429" y="1036"/>
                      <a:pt x="1358" y="810"/>
                      <a:pt x="1239" y="608"/>
                    </a:cubicBezTo>
                    <a:lnTo>
                      <a:pt x="8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1"/>
              <p:cNvSpPr/>
              <p:nvPr/>
            </p:nvSpPr>
            <p:spPr>
              <a:xfrm>
                <a:off x="6017863" y="2821169"/>
                <a:ext cx="115817" cy="135074"/>
              </a:xfrm>
              <a:custGeom>
                <a:rect b="b" l="l" r="r" t="t"/>
                <a:pathLst>
                  <a:path extrusionOk="0" h="4847" w="4156">
                    <a:moveTo>
                      <a:pt x="810" y="1"/>
                    </a:moveTo>
                    <a:lnTo>
                      <a:pt x="0" y="644"/>
                    </a:lnTo>
                    <a:lnTo>
                      <a:pt x="3346" y="4846"/>
                    </a:lnTo>
                    <a:lnTo>
                      <a:pt x="4156"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1"/>
              <p:cNvSpPr/>
              <p:nvPr/>
            </p:nvSpPr>
            <p:spPr>
              <a:xfrm>
                <a:off x="5685415" y="2403115"/>
                <a:ext cx="115817" cy="135074"/>
              </a:xfrm>
              <a:custGeom>
                <a:rect b="b" l="l" r="r" t="t"/>
                <a:pathLst>
                  <a:path extrusionOk="0" h="4847" w="4156">
                    <a:moveTo>
                      <a:pt x="810" y="1"/>
                    </a:moveTo>
                    <a:lnTo>
                      <a:pt x="0" y="644"/>
                    </a:lnTo>
                    <a:lnTo>
                      <a:pt x="3334" y="4847"/>
                    </a:lnTo>
                    <a:lnTo>
                      <a:pt x="4156" y="4204"/>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1"/>
              <p:cNvSpPr/>
              <p:nvPr/>
            </p:nvSpPr>
            <p:spPr>
              <a:xfrm>
                <a:off x="5352298" y="1984419"/>
                <a:ext cx="115817" cy="135380"/>
              </a:xfrm>
              <a:custGeom>
                <a:rect b="b" l="l" r="r" t="t"/>
                <a:pathLst>
                  <a:path extrusionOk="0" h="4858" w="4156">
                    <a:moveTo>
                      <a:pt x="810" y="0"/>
                    </a:moveTo>
                    <a:lnTo>
                      <a:pt x="0" y="655"/>
                    </a:lnTo>
                    <a:lnTo>
                      <a:pt x="3346" y="4858"/>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1"/>
              <p:cNvSpPr/>
              <p:nvPr/>
            </p:nvSpPr>
            <p:spPr>
              <a:xfrm>
                <a:off x="6013544" y="3539152"/>
                <a:ext cx="28" cy="362"/>
              </a:xfrm>
              <a:custGeom>
                <a:rect b="b" l="l" r="r" t="t"/>
                <a:pathLst>
                  <a:path extrusionOk="0" h="13" w="1">
                    <a:moveTo>
                      <a:pt x="1" y="1"/>
                    </a:moveTo>
                    <a:lnTo>
                      <a:pt x="1" y="1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1"/>
              <p:cNvSpPr/>
              <p:nvPr/>
            </p:nvSpPr>
            <p:spPr>
              <a:xfrm>
                <a:off x="5211962" y="2992047"/>
                <a:ext cx="28" cy="28"/>
              </a:xfrm>
              <a:custGeom>
                <a:rect b="b" l="l" r="r" t="t"/>
                <a:pathLst>
                  <a:path extrusionOk="0" h="1" w="1">
                    <a:moveTo>
                      <a:pt x="0" y="0"/>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1"/>
              <p:cNvSpPr/>
              <p:nvPr/>
            </p:nvSpPr>
            <p:spPr>
              <a:xfrm>
                <a:off x="6025833" y="3565709"/>
                <a:ext cx="1003" cy="1672"/>
              </a:xfrm>
              <a:custGeom>
                <a:rect b="b" l="l" r="r" t="t"/>
                <a:pathLst>
                  <a:path extrusionOk="0" h="60" w="36">
                    <a:moveTo>
                      <a:pt x="36" y="60"/>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1"/>
              <p:cNvSpPr/>
              <p:nvPr/>
            </p:nvSpPr>
            <p:spPr>
              <a:xfrm>
                <a:off x="5945856" y="3502340"/>
                <a:ext cx="146695" cy="88619"/>
              </a:xfrm>
              <a:custGeom>
                <a:rect b="b" l="l" r="r" t="t"/>
                <a:pathLst>
                  <a:path extrusionOk="0" h="3180" w="5264">
                    <a:moveTo>
                      <a:pt x="4632" y="0"/>
                    </a:moveTo>
                    <a:cubicBezTo>
                      <a:pt x="3942" y="524"/>
                      <a:pt x="3215" y="976"/>
                      <a:pt x="2430" y="1334"/>
                    </a:cubicBezTo>
                    <a:cubicBezTo>
                      <a:pt x="2037" y="1512"/>
                      <a:pt x="1656" y="1703"/>
                      <a:pt x="1239" y="1822"/>
                    </a:cubicBezTo>
                    <a:lnTo>
                      <a:pt x="632" y="2024"/>
                    </a:lnTo>
                    <a:cubicBezTo>
                      <a:pt x="429" y="2084"/>
                      <a:pt x="215" y="2119"/>
                      <a:pt x="1" y="2179"/>
                    </a:cubicBezTo>
                    <a:lnTo>
                      <a:pt x="239" y="3179"/>
                    </a:lnTo>
                    <a:cubicBezTo>
                      <a:pt x="465" y="3131"/>
                      <a:pt x="691" y="3084"/>
                      <a:pt x="918" y="3024"/>
                    </a:cubicBezTo>
                    <a:lnTo>
                      <a:pt x="1584" y="2798"/>
                    </a:lnTo>
                    <a:cubicBezTo>
                      <a:pt x="2025" y="2667"/>
                      <a:pt x="2453" y="2465"/>
                      <a:pt x="2870" y="2274"/>
                    </a:cubicBezTo>
                    <a:cubicBezTo>
                      <a:pt x="3716" y="1881"/>
                      <a:pt x="4513" y="1393"/>
                      <a:pt x="5263" y="834"/>
                    </a:cubicBezTo>
                    <a:lnTo>
                      <a:pt x="46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1"/>
              <p:cNvSpPr/>
              <p:nvPr/>
            </p:nvSpPr>
            <p:spPr>
              <a:xfrm>
                <a:off x="5851304" y="2612142"/>
                <a:ext cx="116152" cy="135408"/>
              </a:xfrm>
              <a:custGeom>
                <a:rect b="b" l="l" r="r" t="t"/>
                <a:pathLst>
                  <a:path extrusionOk="0" h="4859" w="4168">
                    <a:moveTo>
                      <a:pt x="822" y="1"/>
                    </a:moveTo>
                    <a:lnTo>
                      <a:pt x="0" y="656"/>
                    </a:lnTo>
                    <a:lnTo>
                      <a:pt x="1679" y="2751"/>
                    </a:lnTo>
                    <a:lnTo>
                      <a:pt x="3346" y="4858"/>
                    </a:lnTo>
                    <a:lnTo>
                      <a:pt x="4168" y="4204"/>
                    </a:lnTo>
                    <a:lnTo>
                      <a:pt x="2489" y="2108"/>
                    </a:lnTo>
                    <a:lnTo>
                      <a:pt x="8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1"/>
              <p:cNvSpPr/>
              <p:nvPr/>
            </p:nvSpPr>
            <p:spPr>
              <a:xfrm>
                <a:off x="5518522" y="2193753"/>
                <a:ext cx="115817" cy="135408"/>
              </a:xfrm>
              <a:custGeom>
                <a:rect b="b" l="l" r="r" t="t"/>
                <a:pathLst>
                  <a:path extrusionOk="0" h="4859" w="4156">
                    <a:moveTo>
                      <a:pt x="810" y="1"/>
                    </a:moveTo>
                    <a:lnTo>
                      <a:pt x="1" y="656"/>
                    </a:lnTo>
                    <a:lnTo>
                      <a:pt x="1667" y="2739"/>
                    </a:lnTo>
                    <a:cubicBezTo>
                      <a:pt x="1667" y="2751"/>
                      <a:pt x="1667" y="2751"/>
                      <a:pt x="1667" y="2751"/>
                    </a:cubicBezTo>
                    <a:cubicBezTo>
                      <a:pt x="1679" y="2763"/>
                      <a:pt x="1679" y="2763"/>
                      <a:pt x="1691" y="2775"/>
                    </a:cubicBezTo>
                    <a:lnTo>
                      <a:pt x="3346" y="4859"/>
                    </a:lnTo>
                    <a:lnTo>
                      <a:pt x="4156" y="4216"/>
                    </a:lnTo>
                    <a:lnTo>
                      <a:pt x="2489" y="2108"/>
                    </a:ln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1"/>
              <p:cNvSpPr/>
              <p:nvPr/>
            </p:nvSpPr>
            <p:spPr>
              <a:xfrm>
                <a:off x="5498291" y="3333775"/>
                <a:ext cx="115817" cy="135408"/>
              </a:xfrm>
              <a:custGeom>
                <a:rect b="b" l="l" r="r" t="t"/>
                <a:pathLst>
                  <a:path extrusionOk="0" h="4859" w="4156">
                    <a:moveTo>
                      <a:pt x="810" y="1"/>
                    </a:moveTo>
                    <a:lnTo>
                      <a:pt x="0" y="656"/>
                    </a:lnTo>
                    <a:lnTo>
                      <a:pt x="1667" y="2751"/>
                    </a:lnTo>
                    <a:cubicBezTo>
                      <a:pt x="2239" y="3454"/>
                      <a:pt x="2762" y="4156"/>
                      <a:pt x="3358" y="4859"/>
                    </a:cubicBezTo>
                    <a:lnTo>
                      <a:pt x="4156" y="4192"/>
                    </a:lnTo>
                    <a:cubicBezTo>
                      <a:pt x="3596" y="3525"/>
                      <a:pt x="3036" y="2799"/>
                      <a:pt x="2477" y="2108"/>
                    </a:cubicBezTo>
                    <a:lnTo>
                      <a:pt x="8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1"/>
              <p:cNvSpPr/>
              <p:nvPr/>
            </p:nvSpPr>
            <p:spPr>
              <a:xfrm>
                <a:off x="5567288" y="3391180"/>
                <a:ext cx="1700" cy="1366"/>
              </a:xfrm>
              <a:custGeom>
                <a:rect b="b" l="l" r="r" t="t"/>
                <a:pathLst>
                  <a:path extrusionOk="0" h="49" w="61">
                    <a:moveTo>
                      <a:pt x="60" y="1"/>
                    </a:moveTo>
                    <a:lnTo>
                      <a:pt x="1" y="4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1"/>
              <p:cNvSpPr/>
              <p:nvPr/>
            </p:nvSpPr>
            <p:spPr>
              <a:xfrm>
                <a:off x="6713608" y="1785006"/>
                <a:ext cx="135408" cy="115817"/>
              </a:xfrm>
              <a:custGeom>
                <a:rect b="b" l="l" r="r" t="t"/>
                <a:pathLst>
                  <a:path extrusionOk="0" h="4156" w="4859">
                    <a:moveTo>
                      <a:pt x="4204" y="1"/>
                    </a:moveTo>
                    <a:lnTo>
                      <a:pt x="2108" y="1667"/>
                    </a:lnTo>
                    <a:lnTo>
                      <a:pt x="1" y="3346"/>
                    </a:lnTo>
                    <a:lnTo>
                      <a:pt x="644" y="4156"/>
                    </a:lnTo>
                    <a:lnTo>
                      <a:pt x="2751" y="2477"/>
                    </a:lnTo>
                    <a:lnTo>
                      <a:pt x="4859" y="810"/>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1"/>
              <p:cNvSpPr/>
              <p:nvPr/>
            </p:nvSpPr>
            <p:spPr>
              <a:xfrm>
                <a:off x="6238510" y="1983751"/>
                <a:ext cx="148673" cy="77667"/>
              </a:xfrm>
              <a:custGeom>
                <a:rect b="b" l="l" r="r" t="t"/>
                <a:pathLst>
                  <a:path extrusionOk="0" h="2787" w="5335">
                    <a:moveTo>
                      <a:pt x="595" y="0"/>
                    </a:moveTo>
                    <a:lnTo>
                      <a:pt x="0" y="846"/>
                    </a:lnTo>
                    <a:cubicBezTo>
                      <a:pt x="191" y="989"/>
                      <a:pt x="393" y="1096"/>
                      <a:pt x="595" y="1227"/>
                    </a:cubicBezTo>
                    <a:cubicBezTo>
                      <a:pt x="798" y="1334"/>
                      <a:pt x="988" y="1477"/>
                      <a:pt x="1203" y="1572"/>
                    </a:cubicBezTo>
                    <a:cubicBezTo>
                      <a:pt x="1631" y="1774"/>
                      <a:pt x="2048" y="1989"/>
                      <a:pt x="2488" y="2143"/>
                    </a:cubicBezTo>
                    <a:cubicBezTo>
                      <a:pt x="3370" y="2489"/>
                      <a:pt x="4298" y="2667"/>
                      <a:pt x="5227" y="2786"/>
                    </a:cubicBezTo>
                    <a:lnTo>
                      <a:pt x="5334" y="1762"/>
                    </a:lnTo>
                    <a:cubicBezTo>
                      <a:pt x="4489" y="1643"/>
                      <a:pt x="3643" y="1489"/>
                      <a:pt x="2858" y="1167"/>
                    </a:cubicBezTo>
                    <a:cubicBezTo>
                      <a:pt x="2441" y="1036"/>
                      <a:pt x="2072" y="834"/>
                      <a:pt x="1679" y="655"/>
                    </a:cubicBezTo>
                    <a:cubicBezTo>
                      <a:pt x="1488" y="572"/>
                      <a:pt x="1310" y="441"/>
                      <a:pt x="1131" y="334"/>
                    </a:cubicBezTo>
                    <a:cubicBezTo>
                      <a:pt x="953" y="215"/>
                      <a:pt x="762" y="119"/>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1"/>
              <p:cNvSpPr/>
              <p:nvPr/>
            </p:nvSpPr>
            <p:spPr>
              <a:xfrm>
                <a:off x="5893439" y="1576982"/>
                <a:ext cx="115817" cy="135074"/>
              </a:xfrm>
              <a:custGeom>
                <a:rect b="b" l="l" r="r" t="t"/>
                <a:pathLst>
                  <a:path extrusionOk="0" h="4847" w="4156">
                    <a:moveTo>
                      <a:pt x="810" y="0"/>
                    </a:moveTo>
                    <a:lnTo>
                      <a:pt x="1" y="643"/>
                    </a:lnTo>
                    <a:lnTo>
                      <a:pt x="1667" y="2751"/>
                    </a:lnTo>
                    <a:lnTo>
                      <a:pt x="3346" y="4846"/>
                    </a:lnTo>
                    <a:lnTo>
                      <a:pt x="4156" y="4203"/>
                    </a:lnTo>
                    <a:lnTo>
                      <a:pt x="2477" y="2108"/>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1"/>
              <p:cNvSpPr/>
              <p:nvPr/>
            </p:nvSpPr>
            <p:spPr>
              <a:xfrm>
                <a:off x="5259390" y="1500990"/>
                <a:ext cx="99571" cy="142041"/>
              </a:xfrm>
              <a:custGeom>
                <a:rect b="b" l="l" r="r" t="t"/>
                <a:pathLst>
                  <a:path extrusionOk="0" h="5097" w="3573">
                    <a:moveTo>
                      <a:pt x="2823" y="1"/>
                    </a:moveTo>
                    <a:cubicBezTo>
                      <a:pt x="1537" y="1358"/>
                      <a:pt x="572" y="3001"/>
                      <a:pt x="1" y="4775"/>
                    </a:cubicBezTo>
                    <a:lnTo>
                      <a:pt x="989" y="5097"/>
                    </a:lnTo>
                    <a:cubicBezTo>
                      <a:pt x="1513" y="3466"/>
                      <a:pt x="2406" y="1953"/>
                      <a:pt x="3573" y="703"/>
                    </a:cubicBezTo>
                    <a:lnTo>
                      <a:pt x="28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1"/>
              <p:cNvSpPr/>
              <p:nvPr/>
            </p:nvSpPr>
            <p:spPr>
              <a:xfrm>
                <a:off x="5435256" y="1389189"/>
                <a:ext cx="150652" cy="63733"/>
              </a:xfrm>
              <a:custGeom>
                <a:rect b="b" l="l" r="r" t="t"/>
                <a:pathLst>
                  <a:path extrusionOk="0" h="2287" w="5406">
                    <a:moveTo>
                      <a:pt x="5382" y="0"/>
                    </a:moveTo>
                    <a:cubicBezTo>
                      <a:pt x="5144" y="12"/>
                      <a:pt x="4917" y="0"/>
                      <a:pt x="4679" y="24"/>
                    </a:cubicBezTo>
                    <a:lnTo>
                      <a:pt x="3989" y="108"/>
                    </a:lnTo>
                    <a:cubicBezTo>
                      <a:pt x="3524" y="155"/>
                      <a:pt x="3072" y="286"/>
                      <a:pt x="2608" y="381"/>
                    </a:cubicBezTo>
                    <a:cubicBezTo>
                      <a:pt x="2381" y="429"/>
                      <a:pt x="2167" y="500"/>
                      <a:pt x="1941" y="572"/>
                    </a:cubicBezTo>
                    <a:lnTo>
                      <a:pt x="1274" y="798"/>
                    </a:lnTo>
                    <a:cubicBezTo>
                      <a:pt x="845" y="965"/>
                      <a:pt x="417" y="1167"/>
                      <a:pt x="0" y="1358"/>
                    </a:cubicBezTo>
                    <a:lnTo>
                      <a:pt x="464" y="2286"/>
                    </a:lnTo>
                    <a:cubicBezTo>
                      <a:pt x="857" y="2108"/>
                      <a:pt x="1250" y="1929"/>
                      <a:pt x="1643" y="1763"/>
                    </a:cubicBezTo>
                    <a:lnTo>
                      <a:pt x="2250" y="1560"/>
                    </a:lnTo>
                    <a:cubicBezTo>
                      <a:pt x="2453" y="1501"/>
                      <a:pt x="2655" y="1429"/>
                      <a:pt x="2869" y="1382"/>
                    </a:cubicBezTo>
                    <a:cubicBezTo>
                      <a:pt x="3286" y="1298"/>
                      <a:pt x="3703" y="1179"/>
                      <a:pt x="4132" y="1143"/>
                    </a:cubicBezTo>
                    <a:lnTo>
                      <a:pt x="4763" y="1060"/>
                    </a:lnTo>
                    <a:cubicBezTo>
                      <a:pt x="4977" y="1036"/>
                      <a:pt x="5191" y="1036"/>
                      <a:pt x="5405" y="1036"/>
                    </a:cubicBezTo>
                    <a:lnTo>
                      <a:pt x="53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1"/>
              <p:cNvSpPr/>
              <p:nvPr/>
            </p:nvSpPr>
            <p:spPr>
              <a:xfrm>
                <a:off x="5697035" y="1406439"/>
                <a:ext cx="141706" cy="100574"/>
              </a:xfrm>
              <a:custGeom>
                <a:rect b="b" l="l" r="r" t="t"/>
                <a:pathLst>
                  <a:path extrusionOk="0" h="3609" w="5085">
                    <a:moveTo>
                      <a:pt x="322" y="1"/>
                    </a:moveTo>
                    <a:lnTo>
                      <a:pt x="0" y="977"/>
                    </a:lnTo>
                    <a:cubicBezTo>
                      <a:pt x="1619" y="1525"/>
                      <a:pt x="3131" y="2417"/>
                      <a:pt x="4370" y="3608"/>
                    </a:cubicBezTo>
                    <a:lnTo>
                      <a:pt x="5084" y="2846"/>
                    </a:lnTo>
                    <a:cubicBezTo>
                      <a:pt x="3727" y="1560"/>
                      <a:pt x="2084" y="584"/>
                      <a:pt x="3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1"/>
              <p:cNvSpPr/>
              <p:nvPr/>
            </p:nvSpPr>
            <p:spPr>
              <a:xfrm>
                <a:off x="6059997" y="1786009"/>
                <a:ext cx="115817" cy="135074"/>
              </a:xfrm>
              <a:custGeom>
                <a:rect b="b" l="l" r="r" t="t"/>
                <a:pathLst>
                  <a:path extrusionOk="0" h="4847" w="4156">
                    <a:moveTo>
                      <a:pt x="810" y="0"/>
                    </a:moveTo>
                    <a:lnTo>
                      <a:pt x="1" y="643"/>
                    </a:lnTo>
                    <a:lnTo>
                      <a:pt x="3346" y="4846"/>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1"/>
              <p:cNvSpPr/>
              <p:nvPr/>
            </p:nvSpPr>
            <p:spPr>
              <a:xfrm>
                <a:off x="6497948" y="1951230"/>
                <a:ext cx="141706" cy="99236"/>
              </a:xfrm>
              <a:custGeom>
                <a:rect b="b" l="l" r="r" t="t"/>
                <a:pathLst>
                  <a:path extrusionOk="0" h="3561" w="5085">
                    <a:moveTo>
                      <a:pt x="4442" y="1"/>
                    </a:moveTo>
                    <a:cubicBezTo>
                      <a:pt x="4085" y="274"/>
                      <a:pt x="3739" y="572"/>
                      <a:pt x="3394" y="834"/>
                    </a:cubicBezTo>
                    <a:lnTo>
                      <a:pt x="2870" y="1203"/>
                    </a:lnTo>
                    <a:cubicBezTo>
                      <a:pt x="2787" y="1263"/>
                      <a:pt x="2703" y="1334"/>
                      <a:pt x="2608" y="1382"/>
                    </a:cubicBezTo>
                    <a:lnTo>
                      <a:pt x="2334" y="1548"/>
                    </a:lnTo>
                    <a:lnTo>
                      <a:pt x="1775" y="1858"/>
                    </a:lnTo>
                    <a:cubicBezTo>
                      <a:pt x="1584" y="1953"/>
                      <a:pt x="1394" y="2037"/>
                      <a:pt x="1191" y="2132"/>
                    </a:cubicBezTo>
                    <a:cubicBezTo>
                      <a:pt x="810" y="2322"/>
                      <a:pt x="406" y="2429"/>
                      <a:pt x="1" y="2572"/>
                    </a:cubicBezTo>
                    <a:lnTo>
                      <a:pt x="287" y="3560"/>
                    </a:lnTo>
                    <a:cubicBezTo>
                      <a:pt x="739" y="3406"/>
                      <a:pt x="1191" y="3287"/>
                      <a:pt x="1608" y="3072"/>
                    </a:cubicBezTo>
                    <a:cubicBezTo>
                      <a:pt x="1822" y="2977"/>
                      <a:pt x="2037" y="2894"/>
                      <a:pt x="2251" y="2787"/>
                    </a:cubicBezTo>
                    <a:lnTo>
                      <a:pt x="2858" y="2441"/>
                    </a:lnTo>
                    <a:lnTo>
                      <a:pt x="3168" y="2263"/>
                    </a:lnTo>
                    <a:cubicBezTo>
                      <a:pt x="3263" y="2203"/>
                      <a:pt x="3358" y="2132"/>
                      <a:pt x="3454" y="2060"/>
                    </a:cubicBezTo>
                    <a:lnTo>
                      <a:pt x="4025" y="1644"/>
                    </a:lnTo>
                    <a:cubicBezTo>
                      <a:pt x="4394" y="1370"/>
                      <a:pt x="4728" y="1096"/>
                      <a:pt x="5085" y="810"/>
                    </a:cubicBezTo>
                    <a:lnTo>
                      <a:pt x="4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1"/>
              <p:cNvSpPr/>
              <p:nvPr/>
            </p:nvSpPr>
            <p:spPr>
              <a:xfrm>
                <a:off x="5211962" y="2992047"/>
                <a:ext cx="28" cy="28"/>
              </a:xfrm>
              <a:custGeom>
                <a:rect b="b" l="l" r="r" t="t"/>
                <a:pathLst>
                  <a:path extrusionOk="0" h="1" w="1">
                    <a:moveTo>
                      <a:pt x="0" y="0"/>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1"/>
              <p:cNvSpPr/>
              <p:nvPr/>
            </p:nvSpPr>
            <p:spPr>
              <a:xfrm>
                <a:off x="5211962" y="2992047"/>
                <a:ext cx="28" cy="28"/>
              </a:xfrm>
              <a:custGeom>
                <a:rect b="b" l="l" r="r" t="t"/>
                <a:pathLst>
                  <a:path extrusionOk="0" h="1" w="1">
                    <a:moveTo>
                      <a:pt x="0" y="0"/>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1"/>
              <p:cNvSpPr/>
              <p:nvPr/>
            </p:nvSpPr>
            <p:spPr>
              <a:xfrm>
                <a:off x="5211962" y="2992047"/>
                <a:ext cx="28" cy="28"/>
              </a:xfrm>
              <a:custGeom>
                <a:rect b="b" l="l" r="r" t="t"/>
                <a:pathLst>
                  <a:path extrusionOk="0" fill="none" h="1" w="1">
                    <a:moveTo>
                      <a:pt x="0" y="0"/>
                    </a:moveTo>
                    <a:lnTo>
                      <a:pt x="0"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1"/>
              <p:cNvSpPr/>
              <p:nvPr/>
            </p:nvSpPr>
            <p:spPr>
              <a:xfrm>
                <a:off x="3222233" y="4403796"/>
                <a:ext cx="697" cy="697"/>
              </a:xfrm>
              <a:custGeom>
                <a:rect b="b" l="l" r="r" t="t"/>
                <a:pathLst>
                  <a:path extrusionOk="0" h="25" w="25">
                    <a:moveTo>
                      <a:pt x="0" y="0"/>
                    </a:moveTo>
                    <a:lnTo>
                      <a:pt x="24" y="24"/>
                    </a:lnTo>
                    <a:lnTo>
                      <a:pt x="24" y="12"/>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1"/>
              <p:cNvSpPr/>
              <p:nvPr/>
            </p:nvSpPr>
            <p:spPr>
              <a:xfrm>
                <a:off x="3240151" y="4426033"/>
                <a:ext cx="362" cy="334"/>
              </a:xfrm>
              <a:custGeom>
                <a:rect b="b" l="l" r="r" t="t"/>
                <a:pathLst>
                  <a:path extrusionOk="0" h="12" w="13">
                    <a:moveTo>
                      <a:pt x="0" y="0"/>
                    </a:moveTo>
                    <a:lnTo>
                      <a:pt x="12" y="1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1"/>
              <p:cNvSpPr/>
              <p:nvPr/>
            </p:nvSpPr>
            <p:spPr>
              <a:xfrm>
                <a:off x="3240151" y="4426033"/>
                <a:ext cx="362" cy="334"/>
              </a:xfrm>
              <a:custGeom>
                <a:rect b="b" l="l" r="r" t="t"/>
                <a:pathLst>
                  <a:path extrusionOk="0" fill="none" h="12" w="13">
                    <a:moveTo>
                      <a:pt x="0" y="0"/>
                    </a:moveTo>
                    <a:lnTo>
                      <a:pt x="12" y="1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1"/>
              <p:cNvSpPr/>
              <p:nvPr/>
            </p:nvSpPr>
            <p:spPr>
              <a:xfrm>
                <a:off x="4499274" y="4298934"/>
                <a:ext cx="697" cy="362"/>
              </a:xfrm>
              <a:custGeom>
                <a:rect b="b" l="l" r="r" t="t"/>
                <a:pathLst>
                  <a:path extrusionOk="0" h="13" w="25">
                    <a:moveTo>
                      <a:pt x="24" y="1"/>
                    </a:moveTo>
                    <a:lnTo>
                      <a:pt x="1" y="1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1"/>
              <p:cNvSpPr/>
              <p:nvPr/>
            </p:nvSpPr>
            <p:spPr>
              <a:xfrm>
                <a:off x="4499274" y="4298934"/>
                <a:ext cx="697" cy="362"/>
              </a:xfrm>
              <a:custGeom>
                <a:rect b="b" l="l" r="r" t="t"/>
                <a:pathLst>
                  <a:path extrusionOk="0" fill="none" h="13" w="25">
                    <a:moveTo>
                      <a:pt x="24" y="1"/>
                    </a:moveTo>
                    <a:lnTo>
                      <a:pt x="1" y="1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1"/>
              <p:cNvSpPr/>
              <p:nvPr/>
            </p:nvSpPr>
            <p:spPr>
              <a:xfrm>
                <a:off x="4468426" y="2267432"/>
                <a:ext cx="28" cy="362"/>
              </a:xfrm>
              <a:custGeom>
                <a:rect b="b" l="l" r="r" t="t"/>
                <a:pathLst>
                  <a:path extrusionOk="0" h="13" w="1">
                    <a:moveTo>
                      <a:pt x="0" y="12"/>
                    </a:moveTo>
                    <a:lnTo>
                      <a:pt x="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1"/>
              <p:cNvSpPr/>
              <p:nvPr/>
            </p:nvSpPr>
            <p:spPr>
              <a:xfrm>
                <a:off x="4468426" y="2267432"/>
                <a:ext cx="28" cy="362"/>
              </a:xfrm>
              <a:custGeom>
                <a:rect b="b" l="l" r="r" t="t"/>
                <a:pathLst>
                  <a:path extrusionOk="0" fill="none" h="13" w="1">
                    <a:moveTo>
                      <a:pt x="0" y="12"/>
                    </a:move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1"/>
              <p:cNvSpPr/>
              <p:nvPr/>
            </p:nvSpPr>
            <p:spPr>
              <a:xfrm>
                <a:off x="4901054" y="2555740"/>
                <a:ext cx="697" cy="362"/>
              </a:xfrm>
              <a:custGeom>
                <a:rect b="b" l="l" r="r" t="t"/>
                <a:pathLst>
                  <a:path extrusionOk="0" h="13" w="25">
                    <a:moveTo>
                      <a:pt x="25" y="1"/>
                    </a:moveTo>
                    <a:lnTo>
                      <a:pt x="1" y="1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1"/>
              <p:cNvSpPr/>
              <p:nvPr/>
            </p:nvSpPr>
            <p:spPr>
              <a:xfrm>
                <a:off x="4901054" y="2555740"/>
                <a:ext cx="697" cy="362"/>
              </a:xfrm>
              <a:custGeom>
                <a:rect b="b" l="l" r="r" t="t"/>
                <a:pathLst>
                  <a:path extrusionOk="0" fill="none" h="13" w="25">
                    <a:moveTo>
                      <a:pt x="25" y="1"/>
                    </a:moveTo>
                    <a:lnTo>
                      <a:pt x="1" y="1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1"/>
              <p:cNvSpPr/>
              <p:nvPr/>
            </p:nvSpPr>
            <p:spPr>
              <a:xfrm>
                <a:off x="5259390" y="1500990"/>
                <a:ext cx="99571" cy="142041"/>
              </a:xfrm>
              <a:custGeom>
                <a:rect b="b" l="l" r="r" t="t"/>
                <a:pathLst>
                  <a:path extrusionOk="0" h="5097" w="3573">
                    <a:moveTo>
                      <a:pt x="2823" y="1"/>
                    </a:moveTo>
                    <a:cubicBezTo>
                      <a:pt x="1537" y="1358"/>
                      <a:pt x="572" y="3001"/>
                      <a:pt x="1" y="4775"/>
                    </a:cubicBezTo>
                    <a:lnTo>
                      <a:pt x="989" y="5097"/>
                    </a:lnTo>
                    <a:cubicBezTo>
                      <a:pt x="1513" y="3466"/>
                      <a:pt x="2406" y="1953"/>
                      <a:pt x="3573" y="703"/>
                    </a:cubicBezTo>
                    <a:lnTo>
                      <a:pt x="28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1"/>
              <p:cNvSpPr/>
              <p:nvPr/>
            </p:nvSpPr>
            <p:spPr>
              <a:xfrm>
                <a:off x="5697035" y="1406439"/>
                <a:ext cx="141706" cy="100574"/>
              </a:xfrm>
              <a:custGeom>
                <a:rect b="b" l="l" r="r" t="t"/>
                <a:pathLst>
                  <a:path extrusionOk="0" h="3609" w="5085">
                    <a:moveTo>
                      <a:pt x="322" y="1"/>
                    </a:moveTo>
                    <a:lnTo>
                      <a:pt x="0" y="977"/>
                    </a:lnTo>
                    <a:cubicBezTo>
                      <a:pt x="1619" y="1525"/>
                      <a:pt x="3131" y="2417"/>
                      <a:pt x="4370" y="3608"/>
                    </a:cubicBezTo>
                    <a:lnTo>
                      <a:pt x="5084" y="2846"/>
                    </a:lnTo>
                    <a:cubicBezTo>
                      <a:pt x="3727" y="1560"/>
                      <a:pt x="2084" y="584"/>
                      <a:pt x="3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1"/>
              <p:cNvSpPr/>
              <p:nvPr/>
            </p:nvSpPr>
            <p:spPr>
              <a:xfrm>
                <a:off x="6059663" y="1786344"/>
                <a:ext cx="115817" cy="135046"/>
              </a:xfrm>
              <a:custGeom>
                <a:rect b="b" l="l" r="r" t="t"/>
                <a:pathLst>
                  <a:path extrusionOk="0" h="4846" w="4156">
                    <a:moveTo>
                      <a:pt x="810" y="0"/>
                    </a:moveTo>
                    <a:lnTo>
                      <a:pt x="1" y="643"/>
                    </a:lnTo>
                    <a:lnTo>
                      <a:pt x="3334" y="4846"/>
                    </a:lnTo>
                    <a:lnTo>
                      <a:pt x="4156" y="4203"/>
                    </a:lnTo>
                    <a:lnTo>
                      <a:pt x="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1"/>
              <p:cNvSpPr/>
              <p:nvPr/>
            </p:nvSpPr>
            <p:spPr>
              <a:xfrm>
                <a:off x="6238510" y="1983416"/>
                <a:ext cx="148673" cy="78001"/>
              </a:xfrm>
              <a:custGeom>
                <a:rect b="b" l="l" r="r" t="t"/>
                <a:pathLst>
                  <a:path extrusionOk="0" h="2799" w="5335">
                    <a:moveTo>
                      <a:pt x="595" y="0"/>
                    </a:moveTo>
                    <a:lnTo>
                      <a:pt x="0" y="858"/>
                    </a:lnTo>
                    <a:cubicBezTo>
                      <a:pt x="191" y="1001"/>
                      <a:pt x="393" y="1108"/>
                      <a:pt x="595" y="1239"/>
                    </a:cubicBezTo>
                    <a:cubicBezTo>
                      <a:pt x="798" y="1346"/>
                      <a:pt x="988" y="1489"/>
                      <a:pt x="1203" y="1584"/>
                    </a:cubicBezTo>
                    <a:cubicBezTo>
                      <a:pt x="1631" y="1786"/>
                      <a:pt x="2048" y="2001"/>
                      <a:pt x="2488" y="2155"/>
                    </a:cubicBezTo>
                    <a:cubicBezTo>
                      <a:pt x="3370" y="2501"/>
                      <a:pt x="4298" y="2679"/>
                      <a:pt x="5227" y="2798"/>
                    </a:cubicBezTo>
                    <a:lnTo>
                      <a:pt x="5334" y="1774"/>
                    </a:lnTo>
                    <a:cubicBezTo>
                      <a:pt x="4489" y="1655"/>
                      <a:pt x="3643" y="1501"/>
                      <a:pt x="2858" y="1179"/>
                    </a:cubicBezTo>
                    <a:cubicBezTo>
                      <a:pt x="2441" y="1048"/>
                      <a:pt x="2072" y="846"/>
                      <a:pt x="1679" y="667"/>
                    </a:cubicBezTo>
                    <a:cubicBezTo>
                      <a:pt x="1488" y="584"/>
                      <a:pt x="1310" y="453"/>
                      <a:pt x="1131" y="346"/>
                    </a:cubicBezTo>
                    <a:cubicBezTo>
                      <a:pt x="953" y="227"/>
                      <a:pt x="762" y="131"/>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1"/>
              <p:cNvSpPr/>
              <p:nvPr/>
            </p:nvSpPr>
            <p:spPr>
              <a:xfrm>
                <a:off x="6497948" y="1951230"/>
                <a:ext cx="141706" cy="99236"/>
              </a:xfrm>
              <a:custGeom>
                <a:rect b="b" l="l" r="r" t="t"/>
                <a:pathLst>
                  <a:path extrusionOk="0" h="3561" w="5085">
                    <a:moveTo>
                      <a:pt x="4442" y="1"/>
                    </a:moveTo>
                    <a:cubicBezTo>
                      <a:pt x="4085" y="274"/>
                      <a:pt x="3739" y="572"/>
                      <a:pt x="3394" y="834"/>
                    </a:cubicBezTo>
                    <a:lnTo>
                      <a:pt x="2870" y="1203"/>
                    </a:lnTo>
                    <a:cubicBezTo>
                      <a:pt x="2787" y="1263"/>
                      <a:pt x="2703" y="1334"/>
                      <a:pt x="2608" y="1382"/>
                    </a:cubicBezTo>
                    <a:lnTo>
                      <a:pt x="2334" y="1548"/>
                    </a:lnTo>
                    <a:lnTo>
                      <a:pt x="1775" y="1858"/>
                    </a:lnTo>
                    <a:cubicBezTo>
                      <a:pt x="1584" y="1953"/>
                      <a:pt x="1394" y="2037"/>
                      <a:pt x="1191" y="2132"/>
                    </a:cubicBezTo>
                    <a:cubicBezTo>
                      <a:pt x="810" y="2322"/>
                      <a:pt x="406" y="2429"/>
                      <a:pt x="1" y="2572"/>
                    </a:cubicBezTo>
                    <a:lnTo>
                      <a:pt x="287" y="3560"/>
                    </a:lnTo>
                    <a:cubicBezTo>
                      <a:pt x="739" y="3406"/>
                      <a:pt x="1191" y="3287"/>
                      <a:pt x="1608" y="3072"/>
                    </a:cubicBezTo>
                    <a:cubicBezTo>
                      <a:pt x="1822" y="2977"/>
                      <a:pt x="2037" y="2894"/>
                      <a:pt x="2251" y="2787"/>
                    </a:cubicBezTo>
                    <a:lnTo>
                      <a:pt x="2858" y="2441"/>
                    </a:lnTo>
                    <a:lnTo>
                      <a:pt x="3168" y="2263"/>
                    </a:lnTo>
                    <a:cubicBezTo>
                      <a:pt x="3263" y="2203"/>
                      <a:pt x="3358" y="2132"/>
                      <a:pt x="3454" y="2060"/>
                    </a:cubicBezTo>
                    <a:lnTo>
                      <a:pt x="4025" y="1644"/>
                    </a:lnTo>
                    <a:cubicBezTo>
                      <a:pt x="4394" y="1370"/>
                      <a:pt x="4728" y="1096"/>
                      <a:pt x="5085" y="810"/>
                    </a:cubicBezTo>
                    <a:lnTo>
                      <a:pt x="4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1"/>
              <p:cNvSpPr/>
              <p:nvPr/>
            </p:nvSpPr>
            <p:spPr>
              <a:xfrm>
                <a:off x="5507905" y="1399806"/>
                <a:ext cx="362" cy="362"/>
              </a:xfrm>
              <a:custGeom>
                <a:rect b="b" l="l" r="r" t="t"/>
                <a:pathLst>
                  <a:path extrusionOk="0" h="13" w="13">
                    <a:moveTo>
                      <a:pt x="12" y="12"/>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1"/>
              <p:cNvSpPr/>
              <p:nvPr/>
            </p:nvSpPr>
            <p:spPr>
              <a:xfrm>
                <a:off x="5515206" y="1427339"/>
                <a:ext cx="28" cy="362"/>
              </a:xfrm>
              <a:custGeom>
                <a:rect b="b" l="l" r="r" t="t"/>
                <a:pathLst>
                  <a:path extrusionOk="0" h="13" w="1">
                    <a:moveTo>
                      <a:pt x="0" y="13"/>
                    </a:moveTo>
                    <a:lnTo>
                      <a:pt x="0"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1"/>
              <p:cNvSpPr/>
              <p:nvPr/>
            </p:nvSpPr>
            <p:spPr>
              <a:xfrm>
                <a:off x="5515206" y="1427339"/>
                <a:ext cx="28" cy="362"/>
              </a:xfrm>
              <a:custGeom>
                <a:rect b="b" l="l" r="r" t="t"/>
                <a:pathLst>
                  <a:path extrusionOk="0" fill="none" h="13" w="1">
                    <a:moveTo>
                      <a:pt x="0" y="13"/>
                    </a:move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1"/>
              <p:cNvSpPr/>
              <p:nvPr/>
            </p:nvSpPr>
            <p:spPr>
              <a:xfrm>
                <a:off x="5243144" y="1754158"/>
                <a:ext cx="65043" cy="150652"/>
              </a:xfrm>
              <a:custGeom>
                <a:rect b="b" l="l" r="r" t="t"/>
                <a:pathLst>
                  <a:path extrusionOk="0" h="5406" w="2334">
                    <a:moveTo>
                      <a:pt x="1036" y="0"/>
                    </a:moveTo>
                    <a:lnTo>
                      <a:pt x="0" y="36"/>
                    </a:lnTo>
                    <a:cubicBezTo>
                      <a:pt x="24" y="965"/>
                      <a:pt x="179" y="1893"/>
                      <a:pt x="405" y="2798"/>
                    </a:cubicBezTo>
                    <a:cubicBezTo>
                      <a:pt x="524" y="3251"/>
                      <a:pt x="691" y="3691"/>
                      <a:pt x="834" y="4132"/>
                    </a:cubicBezTo>
                    <a:cubicBezTo>
                      <a:pt x="1024" y="4560"/>
                      <a:pt x="1203" y="4989"/>
                      <a:pt x="1417" y="5406"/>
                    </a:cubicBezTo>
                    <a:lnTo>
                      <a:pt x="2334" y="4929"/>
                    </a:lnTo>
                    <a:cubicBezTo>
                      <a:pt x="2132" y="4548"/>
                      <a:pt x="1977" y="4144"/>
                      <a:pt x="1798" y="3763"/>
                    </a:cubicBezTo>
                    <a:cubicBezTo>
                      <a:pt x="1667" y="3346"/>
                      <a:pt x="1512" y="2953"/>
                      <a:pt x="1405" y="2536"/>
                    </a:cubicBezTo>
                    <a:cubicBezTo>
                      <a:pt x="1203" y="1703"/>
                      <a:pt x="1048" y="857"/>
                      <a:pt x="10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1"/>
              <p:cNvSpPr/>
              <p:nvPr/>
            </p:nvSpPr>
            <p:spPr>
              <a:xfrm>
                <a:off x="5023166" y="3862989"/>
                <a:ext cx="98902" cy="142347"/>
              </a:xfrm>
              <a:custGeom>
                <a:rect b="b" l="l" r="r" t="t"/>
                <a:pathLst>
                  <a:path extrusionOk="0" h="5108" w="3549">
                    <a:moveTo>
                      <a:pt x="822" y="0"/>
                    </a:moveTo>
                    <a:lnTo>
                      <a:pt x="0" y="643"/>
                    </a:lnTo>
                    <a:cubicBezTo>
                      <a:pt x="286" y="988"/>
                      <a:pt x="572" y="1346"/>
                      <a:pt x="810" y="1691"/>
                    </a:cubicBezTo>
                    <a:lnTo>
                      <a:pt x="1179" y="2215"/>
                    </a:lnTo>
                    <a:cubicBezTo>
                      <a:pt x="1310" y="2381"/>
                      <a:pt x="1394" y="2572"/>
                      <a:pt x="1501" y="2751"/>
                    </a:cubicBezTo>
                    <a:cubicBezTo>
                      <a:pt x="1513" y="2751"/>
                      <a:pt x="1513" y="2762"/>
                      <a:pt x="1513" y="2774"/>
                    </a:cubicBezTo>
                    <a:cubicBezTo>
                      <a:pt x="1524" y="2786"/>
                      <a:pt x="1524" y="2798"/>
                      <a:pt x="1536" y="2798"/>
                    </a:cubicBezTo>
                    <a:lnTo>
                      <a:pt x="1834" y="3322"/>
                    </a:lnTo>
                    <a:cubicBezTo>
                      <a:pt x="1929" y="3513"/>
                      <a:pt x="2013" y="3715"/>
                      <a:pt x="2108" y="3917"/>
                    </a:cubicBezTo>
                    <a:cubicBezTo>
                      <a:pt x="2191" y="4108"/>
                      <a:pt x="2286" y="4298"/>
                      <a:pt x="2358" y="4501"/>
                    </a:cubicBezTo>
                    <a:lnTo>
                      <a:pt x="2560" y="5108"/>
                    </a:lnTo>
                    <a:lnTo>
                      <a:pt x="3549" y="4798"/>
                    </a:lnTo>
                    <a:lnTo>
                      <a:pt x="3334" y="4132"/>
                    </a:lnTo>
                    <a:cubicBezTo>
                      <a:pt x="3239" y="3917"/>
                      <a:pt x="3144" y="3703"/>
                      <a:pt x="3048" y="3489"/>
                    </a:cubicBezTo>
                    <a:cubicBezTo>
                      <a:pt x="2953" y="3274"/>
                      <a:pt x="2870" y="3060"/>
                      <a:pt x="2763" y="2858"/>
                    </a:cubicBezTo>
                    <a:lnTo>
                      <a:pt x="2417" y="2250"/>
                    </a:lnTo>
                    <a:cubicBezTo>
                      <a:pt x="2286" y="2048"/>
                      <a:pt x="2191" y="1834"/>
                      <a:pt x="2048" y="1643"/>
                    </a:cubicBezTo>
                    <a:lnTo>
                      <a:pt x="1644" y="1084"/>
                    </a:lnTo>
                    <a:cubicBezTo>
                      <a:pt x="1382" y="691"/>
                      <a:pt x="1096" y="345"/>
                      <a:pt x="8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0" name="Google Shape;1910;p81"/>
          <p:cNvGrpSpPr/>
          <p:nvPr/>
        </p:nvGrpSpPr>
        <p:grpSpPr>
          <a:xfrm>
            <a:off x="5630315" y="428446"/>
            <a:ext cx="535445" cy="712277"/>
            <a:chOff x="2275125" y="950775"/>
            <a:chExt cx="2803375" cy="3729200"/>
          </a:xfrm>
        </p:grpSpPr>
        <p:sp>
          <p:nvSpPr>
            <p:cNvPr id="1911" name="Google Shape;1911;p81"/>
            <p:cNvSpPr/>
            <p:nvPr/>
          </p:nvSpPr>
          <p:spPr>
            <a:xfrm>
              <a:off x="3673300" y="1792200"/>
              <a:ext cx="1405200" cy="2046300"/>
            </a:xfrm>
            <a:custGeom>
              <a:rect b="b" l="l" r="r" t="t"/>
              <a:pathLst>
                <a:path extrusionOk="0" h="81852" w="56208">
                  <a:moveTo>
                    <a:pt x="33698" y="1"/>
                  </a:moveTo>
                  <a:cubicBezTo>
                    <a:pt x="29961" y="1"/>
                    <a:pt x="26124" y="952"/>
                    <a:pt x="22505" y="3039"/>
                  </a:cubicBezTo>
                  <a:cubicBezTo>
                    <a:pt x="8593" y="11073"/>
                    <a:pt x="16" y="25916"/>
                    <a:pt x="16" y="41984"/>
                  </a:cubicBezTo>
                  <a:lnTo>
                    <a:pt x="16" y="70475"/>
                  </a:lnTo>
                  <a:cubicBezTo>
                    <a:pt x="1" y="73965"/>
                    <a:pt x="1878" y="77206"/>
                    <a:pt x="4917" y="78943"/>
                  </a:cubicBezTo>
                  <a:cubicBezTo>
                    <a:pt x="8267" y="80882"/>
                    <a:pt x="12009" y="81851"/>
                    <a:pt x="15751" y="81851"/>
                  </a:cubicBezTo>
                  <a:cubicBezTo>
                    <a:pt x="19492" y="81851"/>
                    <a:pt x="23234" y="80882"/>
                    <a:pt x="26584" y="78943"/>
                  </a:cubicBezTo>
                  <a:lnTo>
                    <a:pt x="51291" y="64690"/>
                  </a:lnTo>
                  <a:cubicBezTo>
                    <a:pt x="54346" y="62953"/>
                    <a:pt x="56207" y="59711"/>
                    <a:pt x="56192" y="56206"/>
                  </a:cubicBezTo>
                  <a:lnTo>
                    <a:pt x="56192" y="22488"/>
                  </a:lnTo>
                  <a:cubicBezTo>
                    <a:pt x="56192" y="9384"/>
                    <a:pt x="45433" y="1"/>
                    <a:pt x="33698" y="1"/>
                  </a:cubicBez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1"/>
            <p:cNvSpPr/>
            <p:nvPr/>
          </p:nvSpPr>
          <p:spPr>
            <a:xfrm>
              <a:off x="3748150" y="950775"/>
              <a:ext cx="1210150" cy="1164075"/>
            </a:xfrm>
            <a:custGeom>
              <a:rect b="b" l="l" r="r" t="t"/>
              <a:pathLst>
                <a:path extrusionOk="0" h="46563" w="48406">
                  <a:moveTo>
                    <a:pt x="25087" y="1"/>
                  </a:moveTo>
                  <a:cubicBezTo>
                    <a:pt x="15673" y="1"/>
                    <a:pt x="7207" y="5673"/>
                    <a:pt x="3598" y="14362"/>
                  </a:cubicBezTo>
                  <a:cubicBezTo>
                    <a:pt x="0" y="23063"/>
                    <a:pt x="1985" y="33083"/>
                    <a:pt x="8655" y="39736"/>
                  </a:cubicBezTo>
                  <a:cubicBezTo>
                    <a:pt x="13105" y="44197"/>
                    <a:pt x="19062" y="46563"/>
                    <a:pt x="25123" y="46563"/>
                  </a:cubicBezTo>
                  <a:cubicBezTo>
                    <a:pt x="28123" y="46563"/>
                    <a:pt x="31148" y="45983"/>
                    <a:pt x="34028" y="44792"/>
                  </a:cubicBezTo>
                  <a:cubicBezTo>
                    <a:pt x="42729" y="41179"/>
                    <a:pt x="48405" y="32695"/>
                    <a:pt x="48405" y="23281"/>
                  </a:cubicBezTo>
                  <a:cubicBezTo>
                    <a:pt x="48405" y="10423"/>
                    <a:pt x="37983" y="1"/>
                    <a:pt x="25126" y="1"/>
                  </a:cubicBezTo>
                  <a:cubicBezTo>
                    <a:pt x="25113" y="1"/>
                    <a:pt x="25100" y="1"/>
                    <a:pt x="25087" y="1"/>
                  </a:cubicBez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1"/>
            <p:cNvSpPr/>
            <p:nvPr/>
          </p:nvSpPr>
          <p:spPr>
            <a:xfrm>
              <a:off x="2275125" y="2591500"/>
              <a:ext cx="1405200" cy="2046125"/>
            </a:xfrm>
            <a:custGeom>
              <a:rect b="b" l="l" r="r" t="t"/>
              <a:pathLst>
                <a:path extrusionOk="0" h="81845" w="56208">
                  <a:moveTo>
                    <a:pt x="33717" y="1"/>
                  </a:moveTo>
                  <a:cubicBezTo>
                    <a:pt x="29978" y="1"/>
                    <a:pt x="26140" y="955"/>
                    <a:pt x="22520" y="3048"/>
                  </a:cubicBezTo>
                  <a:cubicBezTo>
                    <a:pt x="8593" y="11082"/>
                    <a:pt x="32" y="25925"/>
                    <a:pt x="32" y="41993"/>
                  </a:cubicBezTo>
                  <a:lnTo>
                    <a:pt x="32" y="70468"/>
                  </a:lnTo>
                  <a:cubicBezTo>
                    <a:pt x="1" y="73958"/>
                    <a:pt x="1877" y="77215"/>
                    <a:pt x="4917" y="78936"/>
                  </a:cubicBezTo>
                  <a:cubicBezTo>
                    <a:pt x="8275" y="80875"/>
                    <a:pt x="12017" y="81845"/>
                    <a:pt x="15756" y="81845"/>
                  </a:cubicBezTo>
                  <a:cubicBezTo>
                    <a:pt x="19496" y="81845"/>
                    <a:pt x="23234" y="80875"/>
                    <a:pt x="26584" y="78936"/>
                  </a:cubicBezTo>
                  <a:lnTo>
                    <a:pt x="51291" y="64683"/>
                  </a:lnTo>
                  <a:cubicBezTo>
                    <a:pt x="54346" y="62946"/>
                    <a:pt x="56207" y="59705"/>
                    <a:pt x="56192" y="56199"/>
                  </a:cubicBezTo>
                  <a:lnTo>
                    <a:pt x="56192" y="22482"/>
                  </a:lnTo>
                  <a:cubicBezTo>
                    <a:pt x="56192" y="9382"/>
                    <a:pt x="45440" y="1"/>
                    <a:pt x="33717" y="1"/>
                  </a:cubicBez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1"/>
            <p:cNvSpPr/>
            <p:nvPr/>
          </p:nvSpPr>
          <p:spPr>
            <a:xfrm>
              <a:off x="2349950" y="1749900"/>
              <a:ext cx="1210175" cy="1164100"/>
            </a:xfrm>
            <a:custGeom>
              <a:rect b="b" l="l" r="r" t="t"/>
              <a:pathLst>
                <a:path extrusionOk="0" h="46564" w="48407">
                  <a:moveTo>
                    <a:pt x="25126" y="1"/>
                  </a:moveTo>
                  <a:cubicBezTo>
                    <a:pt x="15697" y="1"/>
                    <a:pt x="7213" y="5677"/>
                    <a:pt x="3615" y="14363"/>
                  </a:cubicBezTo>
                  <a:cubicBezTo>
                    <a:pt x="1" y="23064"/>
                    <a:pt x="2002" y="33083"/>
                    <a:pt x="8655" y="39736"/>
                  </a:cubicBezTo>
                  <a:cubicBezTo>
                    <a:pt x="13106" y="44198"/>
                    <a:pt x="19063" y="46563"/>
                    <a:pt x="25124" y="46563"/>
                  </a:cubicBezTo>
                  <a:cubicBezTo>
                    <a:pt x="28123" y="46563"/>
                    <a:pt x="31148" y="45984"/>
                    <a:pt x="34029" y="44793"/>
                  </a:cubicBezTo>
                  <a:cubicBezTo>
                    <a:pt x="42730" y="41194"/>
                    <a:pt x="48406" y="32695"/>
                    <a:pt x="48406" y="23281"/>
                  </a:cubicBezTo>
                  <a:cubicBezTo>
                    <a:pt x="48406" y="10423"/>
                    <a:pt x="37984" y="1"/>
                    <a:pt x="25126" y="1"/>
                  </a:cubicBezTo>
                  <a:close/>
                </a:path>
              </a:pathLst>
            </a:custGeom>
            <a:solidFill>
              <a:srgbClr val="0DA3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1"/>
            <p:cNvSpPr/>
            <p:nvPr/>
          </p:nvSpPr>
          <p:spPr>
            <a:xfrm>
              <a:off x="3523250" y="2633775"/>
              <a:ext cx="1405575" cy="2046200"/>
            </a:xfrm>
            <a:custGeom>
              <a:rect b="b" l="l" r="r" t="t"/>
              <a:pathLst>
                <a:path extrusionOk="0" h="81848" w="56223">
                  <a:moveTo>
                    <a:pt x="33718" y="0"/>
                  </a:moveTo>
                  <a:cubicBezTo>
                    <a:pt x="29978" y="0"/>
                    <a:pt x="26140" y="955"/>
                    <a:pt x="22521" y="3048"/>
                  </a:cubicBezTo>
                  <a:cubicBezTo>
                    <a:pt x="8593" y="11082"/>
                    <a:pt x="32" y="25924"/>
                    <a:pt x="32" y="41992"/>
                  </a:cubicBezTo>
                  <a:lnTo>
                    <a:pt x="32" y="70468"/>
                  </a:lnTo>
                  <a:cubicBezTo>
                    <a:pt x="1" y="73973"/>
                    <a:pt x="1877" y="77214"/>
                    <a:pt x="4917" y="78952"/>
                  </a:cubicBezTo>
                  <a:cubicBezTo>
                    <a:pt x="8275" y="80882"/>
                    <a:pt x="12017" y="81848"/>
                    <a:pt x="15756" y="81848"/>
                  </a:cubicBezTo>
                  <a:cubicBezTo>
                    <a:pt x="19496" y="81848"/>
                    <a:pt x="23234" y="80882"/>
                    <a:pt x="26584" y="78952"/>
                  </a:cubicBezTo>
                  <a:lnTo>
                    <a:pt x="51291" y="64683"/>
                  </a:lnTo>
                  <a:cubicBezTo>
                    <a:pt x="54346" y="62946"/>
                    <a:pt x="56223" y="59704"/>
                    <a:pt x="56192" y="56199"/>
                  </a:cubicBezTo>
                  <a:lnTo>
                    <a:pt x="56192" y="22497"/>
                  </a:lnTo>
                  <a:cubicBezTo>
                    <a:pt x="56203" y="9385"/>
                    <a:pt x="45445" y="0"/>
                    <a:pt x="33718" y="0"/>
                  </a:cubicBez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1"/>
            <p:cNvSpPr/>
            <p:nvPr/>
          </p:nvSpPr>
          <p:spPr>
            <a:xfrm>
              <a:off x="3598100" y="1792175"/>
              <a:ext cx="1210150" cy="1164100"/>
            </a:xfrm>
            <a:custGeom>
              <a:rect b="b" l="l" r="r" t="t"/>
              <a:pathLst>
                <a:path extrusionOk="0" h="46564" w="48406">
                  <a:moveTo>
                    <a:pt x="25125" y="0"/>
                  </a:moveTo>
                  <a:cubicBezTo>
                    <a:pt x="15696" y="0"/>
                    <a:pt x="7212" y="5677"/>
                    <a:pt x="3614" y="14378"/>
                  </a:cubicBezTo>
                  <a:cubicBezTo>
                    <a:pt x="0" y="23079"/>
                    <a:pt x="2001" y="33082"/>
                    <a:pt x="8654" y="39751"/>
                  </a:cubicBezTo>
                  <a:cubicBezTo>
                    <a:pt x="13104" y="44201"/>
                    <a:pt x="19059" y="46563"/>
                    <a:pt x="25119" y="46563"/>
                  </a:cubicBezTo>
                  <a:cubicBezTo>
                    <a:pt x="28120" y="46563"/>
                    <a:pt x="31146" y="45984"/>
                    <a:pt x="34028" y="44792"/>
                  </a:cubicBezTo>
                  <a:cubicBezTo>
                    <a:pt x="42729" y="41194"/>
                    <a:pt x="48405" y="32695"/>
                    <a:pt x="48405" y="23280"/>
                  </a:cubicBezTo>
                  <a:cubicBezTo>
                    <a:pt x="48405" y="10423"/>
                    <a:pt x="37983" y="0"/>
                    <a:pt x="25125" y="0"/>
                  </a:cubicBez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0" name="Shape 1920"/>
        <p:cNvGrpSpPr/>
        <p:nvPr/>
      </p:nvGrpSpPr>
      <p:grpSpPr>
        <a:xfrm>
          <a:off x="0" y="0"/>
          <a:ext cx="0" cy="0"/>
          <a:chOff x="0" y="0"/>
          <a:chExt cx="0" cy="0"/>
        </a:xfrm>
      </p:grpSpPr>
      <p:pic>
        <p:nvPicPr>
          <p:cNvPr id="1921" name="Google Shape;1921;p82"/>
          <p:cNvPicPr preferRelativeResize="0"/>
          <p:nvPr/>
        </p:nvPicPr>
        <p:blipFill rotWithShape="1">
          <a:blip r:embed="rId3">
            <a:alphaModFix/>
          </a:blip>
          <a:srcRect b="0" l="0" r="0" t="0"/>
          <a:stretch/>
        </p:blipFill>
        <p:spPr>
          <a:xfrm>
            <a:off x="0" y="12"/>
            <a:ext cx="9144000" cy="5143492"/>
          </a:xfrm>
          <a:prstGeom prst="rect">
            <a:avLst/>
          </a:prstGeom>
          <a:noFill/>
          <a:ln>
            <a:noFill/>
          </a:ln>
        </p:spPr>
      </p:pic>
      <p:sp>
        <p:nvSpPr>
          <p:cNvPr id="1922" name="Google Shape;1922;p82"/>
          <p:cNvSpPr txBox="1"/>
          <p:nvPr/>
        </p:nvSpPr>
        <p:spPr>
          <a:xfrm>
            <a:off x="1011150" y="327800"/>
            <a:ext cx="71217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800">
                <a:solidFill>
                  <a:srgbClr val="FFFFFF"/>
                </a:solidFill>
                <a:latin typeface="Unica One"/>
                <a:ea typeface="Unica One"/>
                <a:cs typeface="Unica One"/>
                <a:sym typeface="Unica One"/>
              </a:rPr>
              <a:t>THE</a:t>
            </a:r>
            <a:r>
              <a:rPr lang="en" sz="4400">
                <a:solidFill>
                  <a:schemeClr val="accent2"/>
                </a:solidFill>
                <a:latin typeface="Unica One"/>
                <a:ea typeface="Unica One"/>
                <a:cs typeface="Unica One"/>
                <a:sym typeface="Unica One"/>
              </a:rPr>
              <a:t>|</a:t>
            </a:r>
            <a:r>
              <a:rPr b="1" lang="en" sz="4400">
                <a:solidFill>
                  <a:schemeClr val="accent2"/>
                </a:solidFill>
                <a:latin typeface="Unica One"/>
                <a:ea typeface="Unica One"/>
                <a:cs typeface="Unica One"/>
                <a:sym typeface="Unica One"/>
              </a:rPr>
              <a:t>PATHFINDERS</a:t>
            </a:r>
            <a:endParaRPr b="1" sz="4400">
              <a:solidFill>
                <a:schemeClr val="accent2"/>
              </a:solidFill>
              <a:latin typeface="Unica One"/>
              <a:ea typeface="Unica One"/>
              <a:cs typeface="Unica One"/>
              <a:sym typeface="Unica One"/>
            </a:endParaRPr>
          </a:p>
        </p:txBody>
      </p:sp>
      <p:sp>
        <p:nvSpPr>
          <p:cNvPr id="1923" name="Google Shape;1923;p82"/>
          <p:cNvSpPr txBox="1"/>
          <p:nvPr/>
        </p:nvSpPr>
        <p:spPr>
          <a:xfrm>
            <a:off x="7659600" y="6425"/>
            <a:ext cx="148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accent2"/>
                </a:solidFill>
                <a:latin typeface="Unica One"/>
                <a:ea typeface="Unica One"/>
                <a:cs typeface="Unica One"/>
                <a:sym typeface="Unica One"/>
              </a:rPr>
              <a:t>TAN</a:t>
            </a:r>
            <a:r>
              <a:rPr lang="en" sz="1900">
                <a:solidFill>
                  <a:schemeClr val="lt1"/>
                </a:solidFill>
                <a:latin typeface="Unica One"/>
                <a:ea typeface="Unica One"/>
                <a:cs typeface="Unica One"/>
                <a:sym typeface="Unica One"/>
              </a:rPr>
              <a:t> JEREMY</a:t>
            </a:r>
            <a:endParaRPr sz="1900">
              <a:solidFill>
                <a:schemeClr val="lt1"/>
              </a:solidFill>
              <a:latin typeface="Unica One"/>
              <a:ea typeface="Unica One"/>
              <a:cs typeface="Unica One"/>
              <a:sym typeface="Unica One"/>
            </a:endParaRPr>
          </a:p>
        </p:txBody>
      </p:sp>
      <p:sp>
        <p:nvSpPr>
          <p:cNvPr id="1924" name="Google Shape;1924;p82"/>
          <p:cNvSpPr txBox="1"/>
          <p:nvPr/>
        </p:nvSpPr>
        <p:spPr>
          <a:xfrm>
            <a:off x="15625" y="12850"/>
            <a:ext cx="1678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Unica One"/>
                <a:ea typeface="Unica One"/>
                <a:cs typeface="Unica One"/>
                <a:sym typeface="Unica One"/>
              </a:rPr>
              <a:t>FSP</a:t>
            </a:r>
            <a:r>
              <a:rPr lang="en" sz="1900">
                <a:solidFill>
                  <a:schemeClr val="accent2"/>
                </a:solidFill>
                <a:latin typeface="Unica One"/>
                <a:ea typeface="Unica One"/>
                <a:cs typeface="Unica One"/>
                <a:sym typeface="Unica One"/>
              </a:rPr>
              <a:t> 5, </a:t>
            </a:r>
            <a:r>
              <a:rPr lang="en" sz="1900">
                <a:solidFill>
                  <a:schemeClr val="lt1"/>
                </a:solidFill>
                <a:latin typeface="Unica One"/>
                <a:ea typeface="Unica One"/>
                <a:cs typeface="Unica One"/>
                <a:sym typeface="Unica One"/>
              </a:rPr>
              <a:t>TEAM</a:t>
            </a:r>
            <a:r>
              <a:rPr lang="en" sz="1900">
                <a:solidFill>
                  <a:schemeClr val="accent2"/>
                </a:solidFill>
                <a:latin typeface="Unica One"/>
                <a:ea typeface="Unica One"/>
                <a:cs typeface="Unica One"/>
                <a:sym typeface="Unica One"/>
              </a:rPr>
              <a:t> 7</a:t>
            </a:r>
            <a:endParaRPr sz="1900">
              <a:solidFill>
                <a:schemeClr val="lt1"/>
              </a:solidFill>
              <a:latin typeface="Unica One"/>
              <a:ea typeface="Unica One"/>
              <a:cs typeface="Unica One"/>
              <a:sym typeface="Unica One"/>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8" name="Shape 1928"/>
        <p:cNvGrpSpPr/>
        <p:nvPr/>
      </p:nvGrpSpPr>
      <p:grpSpPr>
        <a:xfrm>
          <a:off x="0" y="0"/>
          <a:ext cx="0" cy="0"/>
          <a:chOff x="0" y="0"/>
          <a:chExt cx="0" cy="0"/>
        </a:xfrm>
      </p:grpSpPr>
      <p:pic>
        <p:nvPicPr>
          <p:cNvPr id="1929" name="Google Shape;1929;p83"/>
          <p:cNvPicPr preferRelativeResize="0"/>
          <p:nvPr/>
        </p:nvPicPr>
        <p:blipFill rotWithShape="1">
          <a:blip r:embed="rId3">
            <a:alphaModFix/>
          </a:blip>
          <a:srcRect b="0" l="0" r="0" t="0"/>
          <a:stretch/>
        </p:blipFill>
        <p:spPr>
          <a:xfrm>
            <a:off x="0" y="12"/>
            <a:ext cx="9144000" cy="5143492"/>
          </a:xfrm>
          <a:prstGeom prst="rect">
            <a:avLst/>
          </a:prstGeom>
          <a:noFill/>
          <a:ln>
            <a:noFill/>
          </a:ln>
        </p:spPr>
      </p:pic>
      <p:sp>
        <p:nvSpPr>
          <p:cNvPr id="1930" name="Google Shape;1930;p83"/>
          <p:cNvSpPr txBox="1"/>
          <p:nvPr/>
        </p:nvSpPr>
        <p:spPr>
          <a:xfrm>
            <a:off x="1011150" y="327800"/>
            <a:ext cx="71217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800">
                <a:solidFill>
                  <a:srgbClr val="FFFFFF"/>
                </a:solidFill>
                <a:latin typeface="Unica One"/>
                <a:ea typeface="Unica One"/>
                <a:cs typeface="Unica One"/>
                <a:sym typeface="Unica One"/>
              </a:rPr>
              <a:t>THE</a:t>
            </a:r>
            <a:r>
              <a:rPr lang="en" sz="4400">
                <a:solidFill>
                  <a:schemeClr val="accent2"/>
                </a:solidFill>
                <a:latin typeface="Unica One"/>
                <a:ea typeface="Unica One"/>
                <a:cs typeface="Unica One"/>
                <a:sym typeface="Unica One"/>
              </a:rPr>
              <a:t>|</a:t>
            </a:r>
            <a:r>
              <a:rPr b="1" lang="en" sz="4400">
                <a:solidFill>
                  <a:schemeClr val="accent2"/>
                </a:solidFill>
                <a:latin typeface="Unica One"/>
                <a:ea typeface="Unica One"/>
                <a:cs typeface="Unica One"/>
                <a:sym typeface="Unica One"/>
              </a:rPr>
              <a:t>PATHFINDERS</a:t>
            </a:r>
            <a:endParaRPr b="1" sz="4400">
              <a:solidFill>
                <a:schemeClr val="accent2"/>
              </a:solidFill>
              <a:latin typeface="Unica One"/>
              <a:ea typeface="Unica One"/>
              <a:cs typeface="Unica One"/>
              <a:sym typeface="Unica One"/>
            </a:endParaRPr>
          </a:p>
        </p:txBody>
      </p:sp>
      <p:sp>
        <p:nvSpPr>
          <p:cNvPr id="1931" name="Google Shape;1931;p83"/>
          <p:cNvSpPr txBox="1"/>
          <p:nvPr/>
        </p:nvSpPr>
        <p:spPr>
          <a:xfrm>
            <a:off x="7659600" y="6425"/>
            <a:ext cx="148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accent2"/>
                </a:solidFill>
                <a:latin typeface="Unica One"/>
                <a:ea typeface="Unica One"/>
                <a:cs typeface="Unica One"/>
                <a:sym typeface="Unica One"/>
              </a:rPr>
              <a:t>LEOW</a:t>
            </a:r>
            <a:r>
              <a:rPr lang="en" sz="1900">
                <a:solidFill>
                  <a:schemeClr val="lt1"/>
                </a:solidFill>
                <a:latin typeface="Unica One"/>
                <a:ea typeface="Unica One"/>
                <a:cs typeface="Unica One"/>
                <a:sym typeface="Unica One"/>
              </a:rPr>
              <a:t> BRYAN</a:t>
            </a:r>
            <a:endParaRPr sz="1900">
              <a:solidFill>
                <a:schemeClr val="lt1"/>
              </a:solidFill>
              <a:latin typeface="Unica One"/>
              <a:ea typeface="Unica One"/>
              <a:cs typeface="Unica One"/>
              <a:sym typeface="Unica One"/>
            </a:endParaRPr>
          </a:p>
        </p:txBody>
      </p:sp>
      <p:sp>
        <p:nvSpPr>
          <p:cNvPr id="1932" name="Google Shape;1932;p83"/>
          <p:cNvSpPr txBox="1"/>
          <p:nvPr/>
        </p:nvSpPr>
        <p:spPr>
          <a:xfrm>
            <a:off x="15625" y="12850"/>
            <a:ext cx="1678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Unica One"/>
                <a:ea typeface="Unica One"/>
                <a:cs typeface="Unica One"/>
                <a:sym typeface="Unica One"/>
              </a:rPr>
              <a:t>FSP</a:t>
            </a:r>
            <a:r>
              <a:rPr lang="en" sz="1900">
                <a:solidFill>
                  <a:schemeClr val="accent2"/>
                </a:solidFill>
                <a:latin typeface="Unica One"/>
                <a:ea typeface="Unica One"/>
                <a:cs typeface="Unica One"/>
                <a:sym typeface="Unica One"/>
              </a:rPr>
              <a:t> 5, </a:t>
            </a:r>
            <a:r>
              <a:rPr lang="en" sz="1900">
                <a:solidFill>
                  <a:schemeClr val="lt1"/>
                </a:solidFill>
                <a:latin typeface="Unica One"/>
                <a:ea typeface="Unica One"/>
                <a:cs typeface="Unica One"/>
                <a:sym typeface="Unica One"/>
              </a:rPr>
              <a:t>TEAM</a:t>
            </a:r>
            <a:r>
              <a:rPr lang="en" sz="1900">
                <a:solidFill>
                  <a:schemeClr val="accent2"/>
                </a:solidFill>
                <a:latin typeface="Unica One"/>
                <a:ea typeface="Unica One"/>
                <a:cs typeface="Unica One"/>
                <a:sym typeface="Unica One"/>
              </a:rPr>
              <a:t> 7</a:t>
            </a:r>
            <a:endParaRPr sz="1900">
              <a:solidFill>
                <a:schemeClr val="lt1"/>
              </a:solidFill>
              <a:latin typeface="Unica One"/>
              <a:ea typeface="Unica One"/>
              <a:cs typeface="Unica One"/>
              <a:sym typeface="Unica On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36" name="Shape 1936"/>
        <p:cNvGrpSpPr/>
        <p:nvPr/>
      </p:nvGrpSpPr>
      <p:grpSpPr>
        <a:xfrm>
          <a:off x="0" y="0"/>
          <a:ext cx="0" cy="0"/>
          <a:chOff x="0" y="0"/>
          <a:chExt cx="0" cy="0"/>
        </a:xfrm>
      </p:grpSpPr>
      <p:pic>
        <p:nvPicPr>
          <p:cNvPr id="1937" name="Google Shape;1937;p84"/>
          <p:cNvPicPr preferRelativeResize="0"/>
          <p:nvPr/>
        </p:nvPicPr>
        <p:blipFill rotWithShape="1">
          <a:blip r:embed="rId3">
            <a:alphaModFix/>
          </a:blip>
          <a:srcRect b="0" l="0" r="0" t="0"/>
          <a:stretch/>
        </p:blipFill>
        <p:spPr>
          <a:xfrm>
            <a:off x="0" y="12"/>
            <a:ext cx="9144000" cy="5143492"/>
          </a:xfrm>
          <a:prstGeom prst="rect">
            <a:avLst/>
          </a:prstGeom>
          <a:noFill/>
          <a:ln>
            <a:noFill/>
          </a:ln>
        </p:spPr>
      </p:pic>
      <p:sp>
        <p:nvSpPr>
          <p:cNvPr id="1938" name="Google Shape;1938;p84"/>
          <p:cNvSpPr txBox="1"/>
          <p:nvPr/>
        </p:nvSpPr>
        <p:spPr>
          <a:xfrm>
            <a:off x="1011150" y="327800"/>
            <a:ext cx="71217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800">
                <a:solidFill>
                  <a:srgbClr val="FFFFFF"/>
                </a:solidFill>
                <a:latin typeface="Unica One"/>
                <a:ea typeface="Unica One"/>
                <a:cs typeface="Unica One"/>
                <a:sym typeface="Unica One"/>
              </a:rPr>
              <a:t>THE</a:t>
            </a:r>
            <a:r>
              <a:rPr lang="en" sz="4400">
                <a:solidFill>
                  <a:schemeClr val="accent2"/>
                </a:solidFill>
                <a:latin typeface="Unica One"/>
                <a:ea typeface="Unica One"/>
                <a:cs typeface="Unica One"/>
                <a:sym typeface="Unica One"/>
              </a:rPr>
              <a:t>|</a:t>
            </a:r>
            <a:r>
              <a:rPr b="1" lang="en" sz="4400">
                <a:solidFill>
                  <a:schemeClr val="accent2"/>
                </a:solidFill>
                <a:latin typeface="Unica One"/>
                <a:ea typeface="Unica One"/>
                <a:cs typeface="Unica One"/>
                <a:sym typeface="Unica One"/>
              </a:rPr>
              <a:t>PATHFINDERS</a:t>
            </a:r>
            <a:endParaRPr b="1" sz="4400">
              <a:solidFill>
                <a:schemeClr val="accent2"/>
              </a:solidFill>
              <a:latin typeface="Unica One"/>
              <a:ea typeface="Unica One"/>
              <a:cs typeface="Unica One"/>
              <a:sym typeface="Unica One"/>
            </a:endParaRPr>
          </a:p>
        </p:txBody>
      </p:sp>
      <p:sp>
        <p:nvSpPr>
          <p:cNvPr id="1939" name="Google Shape;1939;p84"/>
          <p:cNvSpPr txBox="1"/>
          <p:nvPr/>
        </p:nvSpPr>
        <p:spPr>
          <a:xfrm>
            <a:off x="7659600" y="6425"/>
            <a:ext cx="1484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accent2"/>
                </a:solidFill>
                <a:latin typeface="Unica One"/>
                <a:ea typeface="Unica One"/>
                <a:cs typeface="Unica One"/>
                <a:sym typeface="Unica One"/>
              </a:rPr>
              <a:t>LIM</a:t>
            </a:r>
            <a:r>
              <a:rPr lang="en" sz="1900">
                <a:solidFill>
                  <a:schemeClr val="lt1"/>
                </a:solidFill>
                <a:latin typeface="Unica One"/>
                <a:ea typeface="Unica One"/>
                <a:cs typeface="Unica One"/>
                <a:sym typeface="Unica One"/>
              </a:rPr>
              <a:t> SHI HAN</a:t>
            </a:r>
            <a:endParaRPr sz="1900">
              <a:solidFill>
                <a:schemeClr val="lt1"/>
              </a:solidFill>
              <a:latin typeface="Unica One"/>
              <a:ea typeface="Unica One"/>
              <a:cs typeface="Unica One"/>
              <a:sym typeface="Unica One"/>
            </a:endParaRPr>
          </a:p>
        </p:txBody>
      </p:sp>
      <p:sp>
        <p:nvSpPr>
          <p:cNvPr id="1940" name="Google Shape;1940;p84"/>
          <p:cNvSpPr txBox="1"/>
          <p:nvPr/>
        </p:nvSpPr>
        <p:spPr>
          <a:xfrm>
            <a:off x="15625" y="12850"/>
            <a:ext cx="1678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Unica One"/>
                <a:ea typeface="Unica One"/>
                <a:cs typeface="Unica One"/>
                <a:sym typeface="Unica One"/>
              </a:rPr>
              <a:t>FSP</a:t>
            </a:r>
            <a:r>
              <a:rPr lang="en" sz="1900">
                <a:solidFill>
                  <a:schemeClr val="accent2"/>
                </a:solidFill>
                <a:latin typeface="Unica One"/>
                <a:ea typeface="Unica One"/>
                <a:cs typeface="Unica One"/>
                <a:sym typeface="Unica One"/>
              </a:rPr>
              <a:t> 5, </a:t>
            </a:r>
            <a:r>
              <a:rPr lang="en" sz="1900">
                <a:solidFill>
                  <a:schemeClr val="lt1"/>
                </a:solidFill>
                <a:latin typeface="Unica One"/>
                <a:ea typeface="Unica One"/>
                <a:cs typeface="Unica One"/>
                <a:sym typeface="Unica One"/>
              </a:rPr>
              <a:t>TEAM</a:t>
            </a:r>
            <a:r>
              <a:rPr lang="en" sz="1900">
                <a:solidFill>
                  <a:schemeClr val="accent2"/>
                </a:solidFill>
                <a:latin typeface="Unica One"/>
                <a:ea typeface="Unica One"/>
                <a:cs typeface="Unica One"/>
                <a:sym typeface="Unica One"/>
              </a:rPr>
              <a:t> 7</a:t>
            </a:r>
            <a:endParaRPr sz="1900">
              <a:solidFill>
                <a:schemeClr val="lt1"/>
              </a:solidFill>
              <a:latin typeface="Unica One"/>
              <a:ea typeface="Unica One"/>
              <a:cs typeface="Unica One"/>
              <a:sym typeface="Unica On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2"/>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a:t>
            </a:r>
            <a:endParaRPr/>
          </a:p>
          <a:p>
            <a:pPr indent="0" lvl="0" marL="0" rtl="0" algn="l">
              <a:spcBef>
                <a:spcPts val="0"/>
              </a:spcBef>
              <a:spcAft>
                <a:spcPts val="0"/>
              </a:spcAft>
              <a:buNone/>
            </a:pPr>
            <a:r>
              <a:rPr lang="en"/>
              <a:t>DEFINITION</a:t>
            </a:r>
            <a:endParaRPr/>
          </a:p>
        </p:txBody>
      </p:sp>
      <p:grpSp>
        <p:nvGrpSpPr>
          <p:cNvPr id="214" name="Google Shape;214;p22"/>
          <p:cNvGrpSpPr/>
          <p:nvPr/>
        </p:nvGrpSpPr>
        <p:grpSpPr>
          <a:xfrm>
            <a:off x="1650925" y="2578007"/>
            <a:ext cx="5842149" cy="2565450"/>
            <a:chOff x="1650925" y="2578007"/>
            <a:chExt cx="5842149" cy="2565450"/>
          </a:xfrm>
        </p:grpSpPr>
        <p:sp>
          <p:nvSpPr>
            <p:cNvPr id="215" name="Google Shape;215;p22"/>
            <p:cNvSpPr/>
            <p:nvPr/>
          </p:nvSpPr>
          <p:spPr>
            <a:xfrm>
              <a:off x="1650925" y="2578007"/>
              <a:ext cx="5842149" cy="2565450"/>
            </a:xfrm>
            <a:custGeom>
              <a:rect b="b" l="l" r="r" t="t"/>
              <a:pathLst>
                <a:path extrusionOk="0" h="90524" w="206145">
                  <a:moveTo>
                    <a:pt x="89690" y="1"/>
                  </a:moveTo>
                  <a:lnTo>
                    <a:pt x="0" y="90524"/>
                  </a:lnTo>
                  <a:lnTo>
                    <a:pt x="103073" y="90440"/>
                  </a:lnTo>
                  <a:lnTo>
                    <a:pt x="206145" y="90524"/>
                  </a:lnTo>
                  <a:lnTo>
                    <a:pt x="116455" y="1"/>
                  </a:ln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a:off x="4805869" y="2578007"/>
              <a:ext cx="2011063" cy="2565450"/>
            </a:xfrm>
            <a:custGeom>
              <a:rect b="b" l="l" r="r" t="t"/>
              <a:pathLst>
                <a:path extrusionOk="0" h="90524" w="70962">
                  <a:moveTo>
                    <a:pt x="1" y="1"/>
                  </a:moveTo>
                  <a:lnTo>
                    <a:pt x="64759" y="90524"/>
                  </a:lnTo>
                  <a:lnTo>
                    <a:pt x="70962" y="90524"/>
                  </a:lnTo>
                  <a:lnTo>
                    <a:pt x="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a:off x="2327128" y="2578007"/>
              <a:ext cx="2011063" cy="2565450"/>
            </a:xfrm>
            <a:custGeom>
              <a:rect b="b" l="l" r="r" t="t"/>
              <a:pathLst>
                <a:path extrusionOk="0" h="90524" w="70962">
                  <a:moveTo>
                    <a:pt x="70628" y="1"/>
                  </a:moveTo>
                  <a:lnTo>
                    <a:pt x="0" y="90524"/>
                  </a:lnTo>
                  <a:lnTo>
                    <a:pt x="6204" y="90524"/>
                  </a:lnTo>
                  <a:lnTo>
                    <a:pt x="709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22"/>
            <p:cNvGrpSpPr/>
            <p:nvPr/>
          </p:nvGrpSpPr>
          <p:grpSpPr>
            <a:xfrm>
              <a:off x="4430982" y="2804419"/>
              <a:ext cx="282125" cy="2336724"/>
              <a:chOff x="4430982" y="2804419"/>
              <a:chExt cx="282125" cy="2336724"/>
            </a:xfrm>
          </p:grpSpPr>
          <p:sp>
            <p:nvSpPr>
              <p:cNvPr id="219" name="Google Shape;219;p22"/>
              <p:cNvSpPr/>
              <p:nvPr/>
            </p:nvSpPr>
            <p:spPr>
              <a:xfrm>
                <a:off x="4520736" y="3227912"/>
                <a:ext cx="128267" cy="354987"/>
              </a:xfrm>
              <a:custGeom>
                <a:rect b="b" l="l" r="r" t="t"/>
                <a:pathLst>
                  <a:path extrusionOk="0" h="12526" w="4526">
                    <a:moveTo>
                      <a:pt x="727" y="0"/>
                    </a:moveTo>
                    <a:lnTo>
                      <a:pt x="1" y="12525"/>
                    </a:lnTo>
                    <a:lnTo>
                      <a:pt x="4525" y="12525"/>
                    </a:lnTo>
                    <a:lnTo>
                      <a:pt x="40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4430982" y="4517550"/>
                <a:ext cx="282125" cy="623593"/>
              </a:xfrm>
              <a:custGeom>
                <a:rect b="b" l="l" r="r" t="t"/>
                <a:pathLst>
                  <a:path extrusionOk="0" h="22004" w="9955">
                    <a:moveTo>
                      <a:pt x="1275" y="1"/>
                    </a:moveTo>
                    <a:lnTo>
                      <a:pt x="1" y="22003"/>
                    </a:lnTo>
                    <a:lnTo>
                      <a:pt x="9955" y="22003"/>
                    </a:lnTo>
                    <a:lnTo>
                      <a:pt x="90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4481598" y="3777918"/>
                <a:ext cx="195404" cy="483197"/>
              </a:xfrm>
              <a:custGeom>
                <a:rect b="b" l="l" r="r" t="t"/>
                <a:pathLst>
                  <a:path extrusionOk="0" h="17050" w="6895">
                    <a:moveTo>
                      <a:pt x="989" y="0"/>
                    </a:moveTo>
                    <a:lnTo>
                      <a:pt x="1" y="17050"/>
                    </a:lnTo>
                    <a:lnTo>
                      <a:pt x="6895" y="17050"/>
                    </a:lnTo>
                    <a:lnTo>
                      <a:pt x="61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a:off x="4551117" y="2804419"/>
                <a:ext cx="76291" cy="252764"/>
              </a:xfrm>
              <a:custGeom>
                <a:rect b="b" l="l" r="r" t="t"/>
                <a:pathLst>
                  <a:path extrusionOk="0" h="8919" w="2692">
                    <a:moveTo>
                      <a:pt x="512" y="1"/>
                    </a:moveTo>
                    <a:lnTo>
                      <a:pt x="1" y="8918"/>
                    </a:lnTo>
                    <a:lnTo>
                      <a:pt x="2691" y="8918"/>
                    </a:lnTo>
                    <a:lnTo>
                      <a:pt x="23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3" name="Google Shape;223;p22"/>
          <p:cNvSpPr txBox="1"/>
          <p:nvPr/>
        </p:nvSpPr>
        <p:spPr>
          <a:xfrm>
            <a:off x="650100" y="1746450"/>
            <a:ext cx="7843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rgbClr val="FFFFFF"/>
                </a:solidFill>
                <a:latin typeface="Lato"/>
                <a:ea typeface="Lato"/>
                <a:cs typeface="Lato"/>
                <a:sym typeface="Lato"/>
              </a:rPr>
              <a:t>Where should new MRT/bus stops be built to alleviate traffic?</a:t>
            </a:r>
            <a:endParaRPr>
              <a:solidFill>
                <a:srgbClr val="FFFFFF"/>
              </a:solidFill>
              <a:latin typeface="Lato"/>
              <a:ea typeface="Lato"/>
              <a:cs typeface="Lato"/>
              <a:sym typeface="Lato"/>
            </a:endParaRPr>
          </a:p>
        </p:txBody>
      </p:sp>
      <p:cxnSp>
        <p:nvCxnSpPr>
          <p:cNvPr id="224" name="Google Shape;224;p22"/>
          <p:cNvCxnSpPr/>
          <p:nvPr/>
        </p:nvCxnSpPr>
        <p:spPr>
          <a:xfrm>
            <a:off x="1091050" y="1686800"/>
            <a:ext cx="6941100" cy="0"/>
          </a:xfrm>
          <a:prstGeom prst="straightConnector1">
            <a:avLst/>
          </a:prstGeom>
          <a:noFill/>
          <a:ln cap="flat" cmpd="sng" w="9525">
            <a:solidFill>
              <a:srgbClr val="FFFFFF"/>
            </a:solidFill>
            <a:prstDash val="solid"/>
            <a:round/>
            <a:headEnd len="med" w="med" type="none"/>
            <a:tailEnd len="med" w="med" type="none"/>
          </a:ln>
        </p:spPr>
      </p:cxnSp>
      <p:cxnSp>
        <p:nvCxnSpPr>
          <p:cNvPr id="225" name="Google Shape;225;p22"/>
          <p:cNvCxnSpPr/>
          <p:nvPr/>
        </p:nvCxnSpPr>
        <p:spPr>
          <a:xfrm>
            <a:off x="2575375" y="2292450"/>
            <a:ext cx="3757800" cy="0"/>
          </a:xfrm>
          <a:prstGeom prst="straightConnector1">
            <a:avLst/>
          </a:prstGeom>
          <a:noFill/>
          <a:ln cap="flat" cmpd="sng" w="9525">
            <a:solidFill>
              <a:srgbClr val="FFFFFF"/>
            </a:solidFill>
            <a:prstDash val="solid"/>
            <a:round/>
            <a:headEnd len="med" w="med" type="none"/>
            <a:tailEnd len="med" w="med" type="none"/>
          </a:ln>
        </p:spPr>
      </p:cxnSp>
      <p:cxnSp>
        <p:nvCxnSpPr>
          <p:cNvPr id="226" name="Google Shape;226;p22"/>
          <p:cNvCxnSpPr/>
          <p:nvPr/>
        </p:nvCxnSpPr>
        <p:spPr>
          <a:xfrm flipH="1" rot="10800000">
            <a:off x="1377675" y="2296409"/>
            <a:ext cx="1190400" cy="961800"/>
          </a:xfrm>
          <a:prstGeom prst="straightConnector1">
            <a:avLst/>
          </a:prstGeom>
          <a:noFill/>
          <a:ln cap="flat" cmpd="sng" w="9525">
            <a:solidFill>
              <a:srgbClr val="FFFFFF"/>
            </a:solidFill>
            <a:prstDash val="solid"/>
            <a:round/>
            <a:headEnd len="med" w="med" type="none"/>
            <a:tailEnd len="med" w="med" type="none"/>
          </a:ln>
        </p:spPr>
      </p:cxnSp>
      <p:cxnSp>
        <p:nvCxnSpPr>
          <p:cNvPr id="227" name="Google Shape;227;p22"/>
          <p:cNvCxnSpPr/>
          <p:nvPr/>
        </p:nvCxnSpPr>
        <p:spPr>
          <a:xfrm rot="10800000">
            <a:off x="6330939" y="2292459"/>
            <a:ext cx="1190400" cy="961800"/>
          </a:xfrm>
          <a:prstGeom prst="straightConnector1">
            <a:avLst/>
          </a:prstGeom>
          <a:noFill/>
          <a:ln cap="flat" cmpd="sng" w="9525">
            <a:solidFill>
              <a:srgbClr val="FFFFFF"/>
            </a:solidFill>
            <a:prstDash val="solid"/>
            <a:round/>
            <a:headEnd len="med" w="med" type="none"/>
            <a:tailEnd len="med" w="med" type="none"/>
          </a:ln>
        </p:spPr>
      </p:cxnSp>
      <p:sp>
        <p:nvSpPr>
          <p:cNvPr id="228" name="Google Shape;228;p22"/>
          <p:cNvSpPr txBox="1"/>
          <p:nvPr/>
        </p:nvSpPr>
        <p:spPr>
          <a:xfrm>
            <a:off x="120625" y="3254250"/>
            <a:ext cx="24474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FFFFFF"/>
                </a:solidFill>
                <a:latin typeface="Lato"/>
                <a:ea typeface="Lato"/>
                <a:cs typeface="Lato"/>
                <a:sym typeface="Lato"/>
              </a:rPr>
              <a:t>1. What are the characteristics of a busy stop?</a:t>
            </a:r>
            <a:endParaRPr>
              <a:solidFill>
                <a:srgbClr val="FFFFFF"/>
              </a:solidFill>
              <a:latin typeface="Lato"/>
              <a:ea typeface="Lato"/>
              <a:cs typeface="Lato"/>
              <a:sym typeface="Lato"/>
            </a:endParaRPr>
          </a:p>
        </p:txBody>
      </p:sp>
      <p:sp>
        <p:nvSpPr>
          <p:cNvPr id="229" name="Google Shape;229;p22"/>
          <p:cNvSpPr txBox="1"/>
          <p:nvPr/>
        </p:nvSpPr>
        <p:spPr>
          <a:xfrm>
            <a:off x="6057575" y="3258200"/>
            <a:ext cx="2943000" cy="1647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900">
                <a:solidFill>
                  <a:srgbClr val="FFFFFF"/>
                </a:solidFill>
                <a:latin typeface="Lato"/>
                <a:ea typeface="Lato"/>
                <a:cs typeface="Lato"/>
                <a:sym typeface="Lato"/>
              </a:rPr>
              <a:t>2. W</a:t>
            </a:r>
            <a:r>
              <a:rPr b="1" lang="en" sz="1900">
                <a:solidFill>
                  <a:srgbClr val="FFFFFF"/>
                </a:solidFill>
                <a:latin typeface="Lato"/>
                <a:ea typeface="Lato"/>
                <a:cs typeface="Lato"/>
                <a:sym typeface="Lato"/>
              </a:rPr>
              <a:t>hich</a:t>
            </a:r>
            <a:r>
              <a:rPr b="1" lang="en" sz="1900">
                <a:solidFill>
                  <a:srgbClr val="FFFFFF"/>
                </a:solidFill>
                <a:latin typeface="Lato"/>
                <a:ea typeface="Lato"/>
                <a:cs typeface="Lato"/>
                <a:sym typeface="Lato"/>
              </a:rPr>
              <a:t> places in Singapore are forecasted to exhibit these characteristics in the future?</a:t>
            </a:r>
            <a:endParaRPr b="1">
              <a:solidFill>
                <a:srgbClr val="FFFFFF"/>
              </a:solidFill>
              <a:latin typeface="Lato"/>
              <a:ea typeface="Lato"/>
              <a:cs typeface="Lato"/>
              <a:sym typeface="Lato"/>
            </a:endParaRPr>
          </a:p>
        </p:txBody>
      </p:sp>
      <p:grpSp>
        <p:nvGrpSpPr>
          <p:cNvPr id="230" name="Google Shape;230;p22"/>
          <p:cNvGrpSpPr/>
          <p:nvPr/>
        </p:nvGrpSpPr>
        <p:grpSpPr>
          <a:xfrm>
            <a:off x="5514256" y="3701704"/>
            <a:ext cx="927735" cy="1123702"/>
            <a:chOff x="5393564" y="872537"/>
            <a:chExt cx="2437559" cy="2952450"/>
          </a:xfrm>
        </p:grpSpPr>
        <p:sp>
          <p:nvSpPr>
            <p:cNvPr id="231" name="Google Shape;231;p22"/>
            <p:cNvSpPr/>
            <p:nvPr/>
          </p:nvSpPr>
          <p:spPr>
            <a:xfrm>
              <a:off x="5393564" y="872537"/>
              <a:ext cx="1425715" cy="2917212"/>
            </a:xfrm>
            <a:custGeom>
              <a:rect b="b" l="l" r="r" t="t"/>
              <a:pathLst>
                <a:path extrusionOk="0" h="8113" w="3965">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a:off x="5398598" y="875414"/>
              <a:ext cx="1423917" cy="2917931"/>
            </a:xfrm>
            <a:custGeom>
              <a:rect b="b" l="l" r="r" t="t"/>
              <a:pathLst>
                <a:path extrusionOk="0" h="8115" w="396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p:nvPr/>
          </p:nvSpPr>
          <p:spPr>
            <a:xfrm>
              <a:off x="5403272" y="880448"/>
              <a:ext cx="1423917" cy="2917571"/>
            </a:xfrm>
            <a:custGeom>
              <a:rect b="b" l="l" r="r" t="t"/>
              <a:pathLst>
                <a:path extrusionOk="0" h="8114" w="396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p:nvPr/>
          </p:nvSpPr>
          <p:spPr>
            <a:xfrm>
              <a:off x="5407947" y="885122"/>
              <a:ext cx="1424277" cy="2917571"/>
            </a:xfrm>
            <a:custGeom>
              <a:rect b="b" l="l" r="r" t="t"/>
              <a:pathLst>
                <a:path extrusionOk="0" h="8114" w="3961">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a:off x="5411183" y="890156"/>
              <a:ext cx="1425715" cy="2917212"/>
            </a:xfrm>
            <a:custGeom>
              <a:rect b="b" l="l" r="r" t="t"/>
              <a:pathLst>
                <a:path extrusionOk="0" h="8113" w="3965">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5416217" y="894471"/>
              <a:ext cx="1425355" cy="2917931"/>
            </a:xfrm>
            <a:custGeom>
              <a:rect b="b" l="l" r="r" t="t"/>
              <a:pathLst>
                <a:path extrusionOk="0" h="8115" w="3964">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5420891" y="899505"/>
              <a:ext cx="1425355" cy="2917571"/>
            </a:xfrm>
            <a:custGeom>
              <a:rect b="b" l="l" r="r" t="t"/>
              <a:pathLst>
                <a:path extrusionOk="0" h="8114" w="3964">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5425566" y="902741"/>
              <a:ext cx="1423917" cy="2917571"/>
            </a:xfrm>
            <a:custGeom>
              <a:rect b="b" l="l" r="r" t="t"/>
              <a:pathLst>
                <a:path extrusionOk="0" h="8114" w="396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5430240" y="907416"/>
              <a:ext cx="1424277" cy="2917571"/>
            </a:xfrm>
            <a:custGeom>
              <a:rect b="b" l="l" r="r" t="t"/>
              <a:pathLst>
                <a:path extrusionOk="0" h="8114" w="3961">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5716102" y="872537"/>
              <a:ext cx="1792481" cy="2591799"/>
            </a:xfrm>
            <a:custGeom>
              <a:rect b="b" l="l" r="r" t="t"/>
              <a:pathLst>
                <a:path extrusionOk="0" h="7208" w="4985">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5393564" y="3425510"/>
              <a:ext cx="2437559" cy="390136"/>
            </a:xfrm>
            <a:custGeom>
              <a:rect b="b" l="l" r="r" t="t"/>
              <a:pathLst>
                <a:path extrusionOk="0" h="1085" w="6779">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6146873" y="1556806"/>
              <a:ext cx="930940" cy="262488"/>
            </a:xfrm>
            <a:custGeom>
              <a:rect b="b" l="l" r="r" t="t"/>
              <a:pathLst>
                <a:path extrusionOk="0" h="730" w="2589">
                  <a:moveTo>
                    <a:pt x="191" y="1"/>
                  </a:moveTo>
                  <a:lnTo>
                    <a:pt x="1" y="729"/>
                  </a:lnTo>
                  <a:lnTo>
                    <a:pt x="2588" y="729"/>
                  </a:lnTo>
                  <a:lnTo>
                    <a:pt x="2397"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6021022" y="2037196"/>
              <a:ext cx="1182642" cy="260690"/>
            </a:xfrm>
            <a:custGeom>
              <a:rect b="b" l="l" r="r" t="t"/>
              <a:pathLst>
                <a:path extrusionOk="0" h="725" w="3289">
                  <a:moveTo>
                    <a:pt x="191" y="0"/>
                  </a:moveTo>
                  <a:lnTo>
                    <a:pt x="0" y="725"/>
                  </a:lnTo>
                  <a:lnTo>
                    <a:pt x="3289" y="725"/>
                  </a:lnTo>
                  <a:lnTo>
                    <a:pt x="3098"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a:off x="6611443" y="2193970"/>
              <a:ext cx="887431" cy="1231895"/>
            </a:xfrm>
            <a:custGeom>
              <a:rect b="b" l="l" r="r" t="t"/>
              <a:pathLst>
                <a:path extrusionOk="0" h="3426" w="2468">
                  <a:moveTo>
                    <a:pt x="1572" y="0"/>
                  </a:moveTo>
                  <a:lnTo>
                    <a:pt x="1647" y="289"/>
                  </a:lnTo>
                  <a:lnTo>
                    <a:pt x="1" y="289"/>
                  </a:lnTo>
                  <a:lnTo>
                    <a:pt x="1" y="3426"/>
                  </a:lnTo>
                  <a:lnTo>
                    <a:pt x="2468" y="3426"/>
                  </a:lnTo>
                  <a:lnTo>
                    <a:pt x="1572" y="0"/>
                  </a:lnTo>
                  <a:close/>
                </a:path>
              </a:pathLst>
            </a:cu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6611443" y="1818935"/>
              <a:ext cx="523541" cy="218620"/>
            </a:xfrm>
            <a:custGeom>
              <a:rect b="b" l="l" r="r" t="t"/>
              <a:pathLst>
                <a:path extrusionOk="0" h="608" w="1456">
                  <a:moveTo>
                    <a:pt x="1" y="0"/>
                  </a:moveTo>
                  <a:lnTo>
                    <a:pt x="1" y="607"/>
                  </a:lnTo>
                  <a:lnTo>
                    <a:pt x="1456" y="607"/>
                  </a:lnTo>
                  <a:lnTo>
                    <a:pt x="1296" y="0"/>
                  </a:lnTo>
                  <a:close/>
                </a:path>
              </a:pathLst>
            </a:cu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6611443" y="872537"/>
              <a:ext cx="426456" cy="791419"/>
            </a:xfrm>
            <a:custGeom>
              <a:rect b="b" l="l" r="r" t="t"/>
              <a:pathLst>
                <a:path extrusionOk="0" h="2201" w="1186">
                  <a:moveTo>
                    <a:pt x="1" y="0"/>
                  </a:moveTo>
                  <a:lnTo>
                    <a:pt x="1" y="1904"/>
                  </a:lnTo>
                  <a:lnTo>
                    <a:pt x="1105" y="1904"/>
                  </a:lnTo>
                  <a:lnTo>
                    <a:pt x="1185" y="2201"/>
                  </a:lnTo>
                  <a:lnTo>
                    <a:pt x="714" y="422"/>
                  </a:lnTo>
                  <a:cubicBezTo>
                    <a:pt x="653" y="173"/>
                    <a:pt x="427" y="0"/>
                    <a:pt x="169" y="0"/>
                  </a:cubicBezTo>
                  <a:close/>
                </a:path>
              </a:pathLst>
            </a:cu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6611443" y="3425510"/>
              <a:ext cx="1219678" cy="390136"/>
            </a:xfrm>
            <a:custGeom>
              <a:rect b="b" l="l" r="r" t="t"/>
              <a:pathLst>
                <a:path extrusionOk="0" h="1085" w="3392">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6611443" y="1556806"/>
              <a:ext cx="466369" cy="262488"/>
            </a:xfrm>
            <a:custGeom>
              <a:rect b="b" l="l" r="r" t="t"/>
              <a:pathLst>
                <a:path extrusionOk="0" h="730" w="1297">
                  <a:moveTo>
                    <a:pt x="1" y="1"/>
                  </a:moveTo>
                  <a:lnTo>
                    <a:pt x="1" y="729"/>
                  </a:lnTo>
                  <a:lnTo>
                    <a:pt x="1296" y="729"/>
                  </a:lnTo>
                  <a:lnTo>
                    <a:pt x="1185" y="298"/>
                  </a:lnTo>
                  <a:lnTo>
                    <a:pt x="1105" y="1"/>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6611443" y="2037196"/>
              <a:ext cx="592220" cy="260690"/>
            </a:xfrm>
            <a:custGeom>
              <a:rect b="b" l="l" r="r" t="t"/>
              <a:pathLst>
                <a:path extrusionOk="0" h="725" w="1647">
                  <a:moveTo>
                    <a:pt x="1" y="0"/>
                  </a:moveTo>
                  <a:lnTo>
                    <a:pt x="1" y="725"/>
                  </a:lnTo>
                  <a:lnTo>
                    <a:pt x="1647" y="725"/>
                  </a:lnTo>
                  <a:lnTo>
                    <a:pt x="1572" y="436"/>
                  </a:lnTo>
                  <a:lnTo>
                    <a:pt x="1456" y="0"/>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cxnSp>
        <p:nvCxnSpPr>
          <p:cNvPr id="254" name="Google Shape;254;p23"/>
          <p:cNvCxnSpPr/>
          <p:nvPr/>
        </p:nvCxnSpPr>
        <p:spPr>
          <a:xfrm>
            <a:off x="669400" y="4267900"/>
            <a:ext cx="5200800" cy="2781300"/>
          </a:xfrm>
          <a:prstGeom prst="straightConnector1">
            <a:avLst/>
          </a:prstGeom>
          <a:noFill/>
          <a:ln cap="flat" cmpd="sng" w="9525">
            <a:solidFill>
              <a:srgbClr val="FFFFFF"/>
            </a:solidFill>
            <a:prstDash val="solid"/>
            <a:round/>
            <a:headEnd len="med" w="med" type="none"/>
            <a:tailEnd len="med" w="med" type="none"/>
          </a:ln>
        </p:spPr>
      </p:cxnSp>
      <p:sp>
        <p:nvSpPr>
          <p:cNvPr id="255" name="Google Shape;255;p23"/>
          <p:cNvSpPr txBox="1"/>
          <p:nvPr>
            <p:ph type="ctrTitle"/>
          </p:nvPr>
        </p:nvSpPr>
        <p:spPr>
          <a:xfrm>
            <a:off x="0" y="1575600"/>
            <a:ext cx="9144000" cy="93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WRANGLING</a:t>
            </a:r>
            <a:endParaRPr/>
          </a:p>
        </p:txBody>
      </p:sp>
      <p:sp>
        <p:nvSpPr>
          <p:cNvPr id="256" name="Google Shape;256;p23"/>
          <p:cNvSpPr txBox="1"/>
          <p:nvPr>
            <p:ph idx="1" type="subTitle"/>
          </p:nvPr>
        </p:nvSpPr>
        <p:spPr>
          <a:xfrm>
            <a:off x="0" y="2903275"/>
            <a:ext cx="9144000" cy="39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solidFill>
                  <a:schemeClr val="accent4"/>
                </a:solidFill>
                <a:latin typeface="Lato"/>
                <a:ea typeface="Lato"/>
                <a:cs typeface="Lato"/>
                <a:sym typeface="Lato"/>
              </a:rPr>
              <a:t>Data Collection, Curation, and Preparation</a:t>
            </a:r>
            <a:endParaRPr b="1" sz="1500">
              <a:solidFill>
                <a:schemeClr val="accent4"/>
              </a:solidFill>
              <a:latin typeface="Lato"/>
              <a:ea typeface="Lato"/>
              <a:cs typeface="Lato"/>
              <a:sym typeface="Lato"/>
            </a:endParaRPr>
          </a:p>
        </p:txBody>
      </p:sp>
      <p:grpSp>
        <p:nvGrpSpPr>
          <p:cNvPr id="257" name="Google Shape;257;p23"/>
          <p:cNvGrpSpPr/>
          <p:nvPr/>
        </p:nvGrpSpPr>
        <p:grpSpPr>
          <a:xfrm>
            <a:off x="7893283" y="1306612"/>
            <a:ext cx="1461093" cy="4014992"/>
            <a:chOff x="2851825" y="244322"/>
            <a:chExt cx="1901475" cy="5224453"/>
          </a:xfrm>
        </p:grpSpPr>
        <p:sp>
          <p:nvSpPr>
            <p:cNvPr id="258" name="Google Shape;258;p23"/>
            <p:cNvSpPr/>
            <p:nvPr/>
          </p:nvSpPr>
          <p:spPr>
            <a:xfrm>
              <a:off x="2851825" y="4064847"/>
              <a:ext cx="1901025" cy="1096375"/>
            </a:xfrm>
            <a:custGeom>
              <a:rect b="b" l="l" r="r" t="t"/>
              <a:pathLst>
                <a:path extrusionOk="0" h="43855" w="76041">
                  <a:moveTo>
                    <a:pt x="37993" y="0"/>
                  </a:moveTo>
                  <a:lnTo>
                    <a:pt x="0" y="21891"/>
                  </a:lnTo>
                  <a:lnTo>
                    <a:pt x="37993" y="43854"/>
                  </a:lnTo>
                  <a:lnTo>
                    <a:pt x="76041" y="21909"/>
                  </a:lnTo>
                  <a:lnTo>
                    <a:pt x="37993"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2851825" y="4605925"/>
              <a:ext cx="949850" cy="862850"/>
            </a:xfrm>
            <a:custGeom>
              <a:rect b="b" l="l" r="r" t="t"/>
              <a:pathLst>
                <a:path extrusionOk="0" h="34514" w="37994">
                  <a:moveTo>
                    <a:pt x="0" y="0"/>
                  </a:moveTo>
                  <a:lnTo>
                    <a:pt x="0" y="12568"/>
                  </a:lnTo>
                  <a:lnTo>
                    <a:pt x="37993" y="34513"/>
                  </a:lnTo>
                  <a:lnTo>
                    <a:pt x="37993" y="21963"/>
                  </a:lnTo>
                  <a:lnTo>
                    <a:pt x="0" y="0"/>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3795452" y="4605925"/>
              <a:ext cx="951650" cy="862850"/>
            </a:xfrm>
            <a:custGeom>
              <a:rect b="b" l="l" r="r" t="t"/>
              <a:pathLst>
                <a:path extrusionOk="0" h="34514" w="38066">
                  <a:moveTo>
                    <a:pt x="38066" y="0"/>
                  </a:moveTo>
                  <a:lnTo>
                    <a:pt x="0" y="21963"/>
                  </a:lnTo>
                  <a:lnTo>
                    <a:pt x="0" y="34513"/>
                  </a:lnTo>
                  <a:lnTo>
                    <a:pt x="38066" y="12568"/>
                  </a:lnTo>
                  <a:lnTo>
                    <a:pt x="38066" y="0"/>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2851825" y="3103400"/>
              <a:ext cx="1901025" cy="1096375"/>
            </a:xfrm>
            <a:custGeom>
              <a:rect b="b" l="l" r="r" t="t"/>
              <a:pathLst>
                <a:path extrusionOk="0" h="43855" w="76041">
                  <a:moveTo>
                    <a:pt x="37993" y="0"/>
                  </a:moveTo>
                  <a:lnTo>
                    <a:pt x="0" y="21909"/>
                  </a:lnTo>
                  <a:lnTo>
                    <a:pt x="37993" y="43854"/>
                  </a:lnTo>
                  <a:lnTo>
                    <a:pt x="76041" y="21909"/>
                  </a:lnTo>
                  <a:lnTo>
                    <a:pt x="37993" y="0"/>
                  </a:ln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2851825" y="3651125"/>
              <a:ext cx="949850" cy="862850"/>
            </a:xfrm>
            <a:custGeom>
              <a:rect b="b" l="l" r="r" t="t"/>
              <a:pathLst>
                <a:path extrusionOk="0" h="34514" w="37994">
                  <a:moveTo>
                    <a:pt x="0" y="0"/>
                  </a:moveTo>
                  <a:lnTo>
                    <a:pt x="0" y="12551"/>
                  </a:lnTo>
                  <a:lnTo>
                    <a:pt x="37993" y="34514"/>
                  </a:lnTo>
                  <a:lnTo>
                    <a:pt x="37993" y="21945"/>
                  </a:lnTo>
                  <a:lnTo>
                    <a:pt x="0" y="0"/>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3795452" y="3651125"/>
              <a:ext cx="951650" cy="862850"/>
            </a:xfrm>
            <a:custGeom>
              <a:rect b="b" l="l" r="r" t="t"/>
              <a:pathLst>
                <a:path extrusionOk="0" h="34514" w="38066">
                  <a:moveTo>
                    <a:pt x="38066" y="0"/>
                  </a:moveTo>
                  <a:lnTo>
                    <a:pt x="0" y="21945"/>
                  </a:lnTo>
                  <a:lnTo>
                    <a:pt x="0" y="34514"/>
                  </a:lnTo>
                  <a:lnTo>
                    <a:pt x="38066" y="12551"/>
                  </a:lnTo>
                  <a:lnTo>
                    <a:pt x="38066" y="0"/>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2851825" y="2154347"/>
              <a:ext cx="1901025" cy="1096825"/>
            </a:xfrm>
            <a:custGeom>
              <a:rect b="b" l="l" r="r" t="t"/>
              <a:pathLst>
                <a:path extrusionOk="0" h="43873" w="76041">
                  <a:moveTo>
                    <a:pt x="37993" y="1"/>
                  </a:moveTo>
                  <a:lnTo>
                    <a:pt x="0" y="21910"/>
                  </a:lnTo>
                  <a:lnTo>
                    <a:pt x="37993" y="43873"/>
                  </a:lnTo>
                  <a:lnTo>
                    <a:pt x="76041" y="21910"/>
                  </a:lnTo>
                  <a:lnTo>
                    <a:pt x="37993" y="1"/>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2851825" y="2695875"/>
              <a:ext cx="949850" cy="862850"/>
            </a:xfrm>
            <a:custGeom>
              <a:rect b="b" l="l" r="r" t="t"/>
              <a:pathLst>
                <a:path extrusionOk="0" h="34514" w="37994">
                  <a:moveTo>
                    <a:pt x="0" y="1"/>
                  </a:moveTo>
                  <a:lnTo>
                    <a:pt x="0" y="12569"/>
                  </a:lnTo>
                  <a:lnTo>
                    <a:pt x="37993" y="34514"/>
                  </a:lnTo>
                  <a:lnTo>
                    <a:pt x="37993" y="21964"/>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3801650" y="2695875"/>
              <a:ext cx="951650" cy="862850"/>
            </a:xfrm>
            <a:custGeom>
              <a:rect b="b" l="l" r="r" t="t"/>
              <a:pathLst>
                <a:path extrusionOk="0" h="34514" w="38066">
                  <a:moveTo>
                    <a:pt x="38066" y="1"/>
                  </a:moveTo>
                  <a:lnTo>
                    <a:pt x="0" y="21964"/>
                  </a:lnTo>
                  <a:lnTo>
                    <a:pt x="0" y="34514"/>
                  </a:lnTo>
                  <a:lnTo>
                    <a:pt x="38066" y="12569"/>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2851825" y="1193350"/>
              <a:ext cx="1901025" cy="1096375"/>
            </a:xfrm>
            <a:custGeom>
              <a:rect b="b" l="l" r="r" t="t"/>
              <a:pathLst>
                <a:path extrusionOk="0" h="43855" w="76041">
                  <a:moveTo>
                    <a:pt x="37993" y="1"/>
                  </a:moveTo>
                  <a:lnTo>
                    <a:pt x="0" y="21910"/>
                  </a:lnTo>
                  <a:lnTo>
                    <a:pt x="37993" y="43855"/>
                  </a:lnTo>
                  <a:lnTo>
                    <a:pt x="76041" y="21910"/>
                  </a:lnTo>
                  <a:lnTo>
                    <a:pt x="37993" y="1"/>
                  </a:ln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2851825" y="1741075"/>
              <a:ext cx="949850" cy="862400"/>
            </a:xfrm>
            <a:custGeom>
              <a:rect b="b" l="l" r="r" t="t"/>
              <a:pathLst>
                <a:path extrusionOk="0" h="34496" w="37994">
                  <a:moveTo>
                    <a:pt x="0" y="1"/>
                  </a:moveTo>
                  <a:lnTo>
                    <a:pt x="0" y="12551"/>
                  </a:lnTo>
                  <a:lnTo>
                    <a:pt x="37993" y="34496"/>
                  </a:lnTo>
                  <a:lnTo>
                    <a:pt x="37993" y="21946"/>
                  </a:lnTo>
                  <a:lnTo>
                    <a:pt x="0"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3795452" y="1741075"/>
              <a:ext cx="951650" cy="862400"/>
            </a:xfrm>
            <a:custGeom>
              <a:rect b="b" l="l" r="r" t="t"/>
              <a:pathLst>
                <a:path extrusionOk="0" h="34496" w="38066">
                  <a:moveTo>
                    <a:pt x="38066" y="1"/>
                  </a:moveTo>
                  <a:lnTo>
                    <a:pt x="0" y="21946"/>
                  </a:lnTo>
                  <a:lnTo>
                    <a:pt x="0" y="34496"/>
                  </a:lnTo>
                  <a:lnTo>
                    <a:pt x="38066" y="12551"/>
                  </a:lnTo>
                  <a:lnTo>
                    <a:pt x="38066" y="1"/>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2851825" y="244322"/>
              <a:ext cx="1901025" cy="1096350"/>
            </a:xfrm>
            <a:custGeom>
              <a:rect b="b" l="l" r="r" t="t"/>
              <a:pathLst>
                <a:path extrusionOk="0" h="43854" w="76041">
                  <a:moveTo>
                    <a:pt x="37993" y="0"/>
                  </a:moveTo>
                  <a:lnTo>
                    <a:pt x="0" y="21909"/>
                  </a:lnTo>
                  <a:lnTo>
                    <a:pt x="37993" y="43854"/>
                  </a:lnTo>
                  <a:lnTo>
                    <a:pt x="76041" y="21909"/>
                  </a:lnTo>
                  <a:lnTo>
                    <a:pt x="37993"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2851825" y="785825"/>
              <a:ext cx="949850" cy="862875"/>
            </a:xfrm>
            <a:custGeom>
              <a:rect b="b" l="l" r="r" t="t"/>
              <a:pathLst>
                <a:path extrusionOk="0" h="34515" w="37994">
                  <a:moveTo>
                    <a:pt x="0" y="1"/>
                  </a:moveTo>
                  <a:lnTo>
                    <a:pt x="0" y="12551"/>
                  </a:lnTo>
                  <a:lnTo>
                    <a:pt x="37993" y="34514"/>
                  </a:lnTo>
                  <a:lnTo>
                    <a:pt x="37993" y="21946"/>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3801650" y="785825"/>
              <a:ext cx="951650" cy="862875"/>
            </a:xfrm>
            <a:custGeom>
              <a:rect b="b" l="l" r="r" t="t"/>
              <a:pathLst>
                <a:path extrusionOk="0" h="34515" w="38066">
                  <a:moveTo>
                    <a:pt x="38066" y="1"/>
                  </a:moveTo>
                  <a:lnTo>
                    <a:pt x="0" y="21946"/>
                  </a:lnTo>
                  <a:lnTo>
                    <a:pt x="0" y="34514"/>
                  </a:lnTo>
                  <a:lnTo>
                    <a:pt x="38066" y="12551"/>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3" name="Google Shape;273;p23"/>
          <p:cNvCxnSpPr/>
          <p:nvPr/>
        </p:nvCxnSpPr>
        <p:spPr>
          <a:xfrm>
            <a:off x="-664100" y="2058100"/>
            <a:ext cx="2781300" cy="1428900"/>
          </a:xfrm>
          <a:prstGeom prst="straightConnector1">
            <a:avLst/>
          </a:prstGeom>
          <a:noFill/>
          <a:ln cap="flat" cmpd="sng" w="9525">
            <a:solidFill>
              <a:srgbClr val="FFFFFF"/>
            </a:solidFill>
            <a:prstDash val="solid"/>
            <a:round/>
            <a:headEnd len="med" w="med" type="none"/>
            <a:tailEnd len="med" w="med" type="none"/>
          </a:ln>
        </p:spPr>
      </p:cxnSp>
      <p:cxnSp>
        <p:nvCxnSpPr>
          <p:cNvPr id="274" name="Google Shape;274;p23"/>
          <p:cNvCxnSpPr/>
          <p:nvPr/>
        </p:nvCxnSpPr>
        <p:spPr>
          <a:xfrm flipH="1">
            <a:off x="517000" y="3496375"/>
            <a:ext cx="1638300" cy="924000"/>
          </a:xfrm>
          <a:prstGeom prst="straightConnector1">
            <a:avLst/>
          </a:prstGeom>
          <a:noFill/>
          <a:ln cap="flat" cmpd="sng" w="9525">
            <a:solidFill>
              <a:srgbClr val="FFFFFF"/>
            </a:solidFill>
            <a:prstDash val="solid"/>
            <a:round/>
            <a:headEnd len="med" w="med" type="none"/>
            <a:tailEnd len="med" w="med" type="none"/>
          </a:ln>
        </p:spPr>
      </p:cxnSp>
      <p:sp>
        <p:nvSpPr>
          <p:cNvPr id="275" name="Google Shape;275;p23"/>
          <p:cNvSpPr/>
          <p:nvPr/>
        </p:nvSpPr>
        <p:spPr>
          <a:xfrm>
            <a:off x="1114790" y="2449185"/>
            <a:ext cx="55686" cy="32312"/>
          </a:xfrm>
          <a:custGeom>
            <a:rect b="b" l="l" r="r" t="t"/>
            <a:pathLst>
              <a:path extrusionOk="0" h="2017" w="3476">
                <a:moveTo>
                  <a:pt x="1728" y="0"/>
                </a:moveTo>
                <a:lnTo>
                  <a:pt x="0" y="1018"/>
                </a:lnTo>
                <a:lnTo>
                  <a:pt x="1748" y="2016"/>
                </a:lnTo>
                <a:lnTo>
                  <a:pt x="3476" y="1018"/>
                </a:lnTo>
                <a:lnTo>
                  <a:pt x="1728"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1142472" y="2465478"/>
            <a:ext cx="412867" cy="804813"/>
          </a:xfrm>
          <a:custGeom>
            <a:rect b="b" l="l" r="r" t="t"/>
            <a:pathLst>
              <a:path extrusionOk="0" h="50238" w="25772">
                <a:moveTo>
                  <a:pt x="1748" y="1"/>
                </a:moveTo>
                <a:lnTo>
                  <a:pt x="0" y="999"/>
                </a:lnTo>
                <a:lnTo>
                  <a:pt x="0" y="50237"/>
                </a:lnTo>
                <a:lnTo>
                  <a:pt x="25772" y="35412"/>
                </a:lnTo>
                <a:lnTo>
                  <a:pt x="1748" y="1"/>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1326446" y="4563905"/>
            <a:ext cx="2120888" cy="1228430"/>
          </a:xfrm>
          <a:custGeom>
            <a:rect b="b" l="l" r="r" t="t"/>
            <a:pathLst>
              <a:path extrusionOk="0" h="76681" w="132390">
                <a:moveTo>
                  <a:pt x="65984" y="1"/>
                </a:moveTo>
                <a:lnTo>
                  <a:pt x="0" y="38331"/>
                </a:lnTo>
                <a:lnTo>
                  <a:pt x="66406" y="76681"/>
                </a:lnTo>
                <a:lnTo>
                  <a:pt x="132390" y="38331"/>
                </a:lnTo>
                <a:lnTo>
                  <a:pt x="65984" y="1"/>
                </a:ln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3"/>
          <p:cNvGrpSpPr/>
          <p:nvPr/>
        </p:nvGrpSpPr>
        <p:grpSpPr>
          <a:xfrm>
            <a:off x="-3380497" y="4761064"/>
            <a:ext cx="80917" cy="46778"/>
            <a:chOff x="6820603" y="1564289"/>
            <a:chExt cx="80917" cy="46778"/>
          </a:xfrm>
        </p:grpSpPr>
        <p:sp>
          <p:nvSpPr>
            <p:cNvPr id="279" name="Google Shape;279;p23"/>
            <p:cNvSpPr/>
            <p:nvPr/>
          </p:nvSpPr>
          <p:spPr>
            <a:xfrm>
              <a:off x="6820603" y="1564289"/>
              <a:ext cx="80917" cy="46778"/>
            </a:xfrm>
            <a:custGeom>
              <a:rect b="b" l="l" r="r" t="t"/>
              <a:pathLst>
                <a:path extrusionOk="0" h="2920" w="5051">
                  <a:moveTo>
                    <a:pt x="2516" y="0"/>
                  </a:moveTo>
                  <a:lnTo>
                    <a:pt x="0" y="1460"/>
                  </a:lnTo>
                  <a:lnTo>
                    <a:pt x="2535" y="2919"/>
                  </a:lnTo>
                  <a:lnTo>
                    <a:pt x="5051" y="1460"/>
                  </a:lnTo>
                  <a:lnTo>
                    <a:pt x="2516" y="0"/>
                  </a:ln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a:off x="6820603" y="1564289"/>
              <a:ext cx="80917" cy="46778"/>
            </a:xfrm>
            <a:custGeom>
              <a:rect b="b" l="l" r="r" t="t"/>
              <a:pathLst>
                <a:path extrusionOk="0" h="2920" w="5051">
                  <a:moveTo>
                    <a:pt x="2516" y="0"/>
                  </a:moveTo>
                  <a:lnTo>
                    <a:pt x="0" y="1460"/>
                  </a:lnTo>
                  <a:lnTo>
                    <a:pt x="2535" y="2919"/>
                  </a:lnTo>
                  <a:lnTo>
                    <a:pt x="5051" y="1460"/>
                  </a:lnTo>
                  <a:lnTo>
                    <a:pt x="2516" y="0"/>
                  </a:lnTo>
                  <a:close/>
                </a:path>
              </a:pathLst>
            </a:custGeom>
            <a:solidFill>
              <a:srgbClr val="A8DB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3"/>
          <p:cNvSpPr/>
          <p:nvPr/>
        </p:nvSpPr>
        <p:spPr>
          <a:xfrm>
            <a:off x="1114790" y="2449185"/>
            <a:ext cx="55686" cy="32312"/>
          </a:xfrm>
          <a:custGeom>
            <a:rect b="b" l="l" r="r" t="t"/>
            <a:pathLst>
              <a:path extrusionOk="0" h="2017" w="3476">
                <a:moveTo>
                  <a:pt x="1728" y="0"/>
                </a:moveTo>
                <a:lnTo>
                  <a:pt x="0" y="1018"/>
                </a:lnTo>
                <a:lnTo>
                  <a:pt x="1748" y="2016"/>
                </a:lnTo>
                <a:lnTo>
                  <a:pt x="3476" y="1018"/>
                </a:lnTo>
                <a:lnTo>
                  <a:pt x="1728"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a:off x="1142472" y="2465478"/>
            <a:ext cx="412867" cy="804813"/>
          </a:xfrm>
          <a:custGeom>
            <a:rect b="b" l="l" r="r" t="t"/>
            <a:pathLst>
              <a:path extrusionOk="0" h="50238" w="25772">
                <a:moveTo>
                  <a:pt x="1748" y="1"/>
                </a:moveTo>
                <a:lnTo>
                  <a:pt x="0" y="999"/>
                </a:lnTo>
                <a:lnTo>
                  <a:pt x="0" y="50237"/>
                </a:lnTo>
                <a:lnTo>
                  <a:pt x="25772" y="35412"/>
                </a:lnTo>
                <a:lnTo>
                  <a:pt x="1748"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a:off x="729925" y="2465478"/>
            <a:ext cx="412563" cy="804813"/>
          </a:xfrm>
          <a:custGeom>
            <a:rect b="b" l="l" r="r" t="t"/>
            <a:pathLst>
              <a:path extrusionOk="0" h="50238" w="25753">
                <a:moveTo>
                  <a:pt x="24082" y="1"/>
                </a:moveTo>
                <a:lnTo>
                  <a:pt x="0" y="35412"/>
                </a:lnTo>
                <a:lnTo>
                  <a:pt x="25752" y="50237"/>
                </a:lnTo>
                <a:lnTo>
                  <a:pt x="25752" y="999"/>
                </a:lnTo>
                <a:lnTo>
                  <a:pt x="24082"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
          <p:cNvSpPr/>
          <p:nvPr/>
        </p:nvSpPr>
        <p:spPr>
          <a:xfrm>
            <a:off x="1255061" y="2888486"/>
            <a:ext cx="122473" cy="180914"/>
          </a:xfrm>
          <a:custGeom>
            <a:rect b="b" l="l" r="r" t="t"/>
            <a:pathLst>
              <a:path extrusionOk="0" h="11293" w="7645">
                <a:moveTo>
                  <a:pt x="2517" y="1"/>
                </a:moveTo>
                <a:lnTo>
                  <a:pt x="1595" y="462"/>
                </a:lnTo>
                <a:lnTo>
                  <a:pt x="1" y="3016"/>
                </a:lnTo>
                <a:lnTo>
                  <a:pt x="673" y="3611"/>
                </a:lnTo>
                <a:lnTo>
                  <a:pt x="1998" y="1537"/>
                </a:lnTo>
                <a:lnTo>
                  <a:pt x="4936" y="9622"/>
                </a:lnTo>
                <a:lnTo>
                  <a:pt x="3496" y="10352"/>
                </a:lnTo>
                <a:lnTo>
                  <a:pt x="3842" y="11293"/>
                </a:lnTo>
                <a:lnTo>
                  <a:pt x="7644" y="9372"/>
                </a:lnTo>
                <a:lnTo>
                  <a:pt x="7298" y="8450"/>
                </a:lnTo>
                <a:lnTo>
                  <a:pt x="5858" y="9161"/>
                </a:lnTo>
                <a:lnTo>
                  <a:pt x="2517" y="1"/>
                </a:lnTo>
                <a:close/>
              </a:path>
            </a:pathLst>
          </a:custGeom>
          <a:solidFill>
            <a:srgbClr val="C5E3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
          <p:cNvSpPr/>
          <p:nvPr/>
        </p:nvSpPr>
        <p:spPr>
          <a:xfrm>
            <a:off x="729925" y="2465478"/>
            <a:ext cx="412563" cy="804813"/>
          </a:xfrm>
          <a:custGeom>
            <a:rect b="b" l="l" r="r" t="t"/>
            <a:pathLst>
              <a:path extrusionOk="0" h="50238" w="25753">
                <a:moveTo>
                  <a:pt x="24082" y="1"/>
                </a:moveTo>
                <a:lnTo>
                  <a:pt x="0" y="35412"/>
                </a:lnTo>
                <a:lnTo>
                  <a:pt x="25752" y="50237"/>
                </a:lnTo>
                <a:lnTo>
                  <a:pt x="25752" y="999"/>
                </a:lnTo>
                <a:lnTo>
                  <a:pt x="24082" y="1"/>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a:off x="697933" y="3282882"/>
            <a:ext cx="107686" cy="62478"/>
          </a:xfrm>
          <a:custGeom>
            <a:rect b="b" l="l" r="r" t="t"/>
            <a:pathLst>
              <a:path extrusionOk="0" h="3900" w="6722">
                <a:moveTo>
                  <a:pt x="3361" y="1"/>
                </a:moveTo>
                <a:lnTo>
                  <a:pt x="0" y="1940"/>
                </a:lnTo>
                <a:lnTo>
                  <a:pt x="3380" y="3899"/>
                </a:lnTo>
                <a:lnTo>
                  <a:pt x="6722" y="1940"/>
                </a:lnTo>
                <a:lnTo>
                  <a:pt x="3361" y="1"/>
                </a:ln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a:off x="729925" y="2793744"/>
            <a:ext cx="825414" cy="477780"/>
          </a:xfrm>
          <a:custGeom>
            <a:rect b="b" l="l" r="r" t="t"/>
            <a:pathLst>
              <a:path extrusionOk="0" h="29824" w="51524">
                <a:moveTo>
                  <a:pt x="25676" y="0"/>
                </a:moveTo>
                <a:lnTo>
                  <a:pt x="0" y="14921"/>
                </a:lnTo>
                <a:lnTo>
                  <a:pt x="25848" y="29823"/>
                </a:lnTo>
                <a:lnTo>
                  <a:pt x="51524" y="14921"/>
                </a:lnTo>
                <a:lnTo>
                  <a:pt x="25676"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a:off x="697933" y="3282882"/>
            <a:ext cx="107686" cy="62478"/>
          </a:xfrm>
          <a:custGeom>
            <a:rect b="b" l="l" r="r" t="t"/>
            <a:pathLst>
              <a:path extrusionOk="0" h="3900" w="6722">
                <a:moveTo>
                  <a:pt x="3361" y="1"/>
                </a:moveTo>
                <a:lnTo>
                  <a:pt x="0" y="1940"/>
                </a:lnTo>
                <a:lnTo>
                  <a:pt x="3380" y="3899"/>
                </a:lnTo>
                <a:lnTo>
                  <a:pt x="6722" y="1940"/>
                </a:lnTo>
                <a:lnTo>
                  <a:pt x="3361" y="1"/>
                </a:ln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3"/>
          <p:cNvGrpSpPr/>
          <p:nvPr/>
        </p:nvGrpSpPr>
        <p:grpSpPr>
          <a:xfrm>
            <a:off x="17562" y="3259311"/>
            <a:ext cx="1589280" cy="1550528"/>
            <a:chOff x="4497912" y="2103586"/>
            <a:chExt cx="1589280" cy="1550528"/>
          </a:xfrm>
        </p:grpSpPr>
        <p:sp>
          <p:nvSpPr>
            <p:cNvPr id="290" name="Google Shape;290;p23"/>
            <p:cNvSpPr/>
            <p:nvPr/>
          </p:nvSpPr>
          <p:spPr>
            <a:xfrm>
              <a:off x="5292536" y="2103586"/>
              <a:ext cx="794656" cy="1550528"/>
            </a:xfrm>
            <a:custGeom>
              <a:rect b="b" l="l" r="r" t="t"/>
              <a:pathLst>
                <a:path extrusionOk="0" h="96787" w="49604">
                  <a:moveTo>
                    <a:pt x="3362" y="0"/>
                  </a:moveTo>
                  <a:lnTo>
                    <a:pt x="1" y="1959"/>
                  </a:lnTo>
                  <a:lnTo>
                    <a:pt x="1" y="96787"/>
                  </a:lnTo>
                  <a:lnTo>
                    <a:pt x="49604" y="68212"/>
                  </a:lnTo>
                  <a:lnTo>
                    <a:pt x="3362" y="0"/>
                  </a:ln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a:off x="4497912" y="2103586"/>
              <a:ext cx="794640" cy="1550528"/>
            </a:xfrm>
            <a:custGeom>
              <a:rect b="b" l="l" r="r" t="t"/>
              <a:pathLst>
                <a:path extrusionOk="0" h="96787" w="49603">
                  <a:moveTo>
                    <a:pt x="46357" y="0"/>
                  </a:moveTo>
                  <a:lnTo>
                    <a:pt x="0" y="68212"/>
                  </a:lnTo>
                  <a:lnTo>
                    <a:pt x="49603" y="96787"/>
                  </a:lnTo>
                  <a:lnTo>
                    <a:pt x="49603" y="1959"/>
                  </a:lnTo>
                  <a:lnTo>
                    <a:pt x="46357" y="0"/>
                  </a:ln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a:off x="4497912" y="2721029"/>
              <a:ext cx="1589280" cy="920477"/>
            </a:xfrm>
            <a:custGeom>
              <a:rect b="b" l="l" r="r" t="t"/>
              <a:pathLst>
                <a:path extrusionOk="0" h="57458" w="99206">
                  <a:moveTo>
                    <a:pt x="49449" y="0"/>
                  </a:moveTo>
                  <a:lnTo>
                    <a:pt x="0" y="28729"/>
                  </a:lnTo>
                  <a:lnTo>
                    <a:pt x="49776" y="57457"/>
                  </a:lnTo>
                  <a:lnTo>
                    <a:pt x="99206" y="28729"/>
                  </a:lnTo>
                  <a:lnTo>
                    <a:pt x="49449" y="0"/>
                  </a:lnTo>
                  <a:close/>
                </a:path>
              </a:pathLst>
            </a:custGeom>
            <a:solidFill>
              <a:srgbClr val="77B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a:off x="5292536" y="2103586"/>
              <a:ext cx="794656" cy="1550528"/>
            </a:xfrm>
            <a:custGeom>
              <a:rect b="b" l="l" r="r" t="t"/>
              <a:pathLst>
                <a:path extrusionOk="0" h="96787" w="49604">
                  <a:moveTo>
                    <a:pt x="3362" y="0"/>
                  </a:moveTo>
                  <a:lnTo>
                    <a:pt x="1" y="1959"/>
                  </a:lnTo>
                  <a:lnTo>
                    <a:pt x="1" y="96787"/>
                  </a:lnTo>
                  <a:lnTo>
                    <a:pt x="49604" y="68212"/>
                  </a:lnTo>
                  <a:lnTo>
                    <a:pt x="3362" y="0"/>
                  </a:lnTo>
                  <a:close/>
                </a:path>
              </a:pathLst>
            </a:custGeom>
            <a:solidFill>
              <a:srgbClr val="458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a:off x="4497912" y="2103586"/>
              <a:ext cx="794640" cy="1550528"/>
            </a:xfrm>
            <a:custGeom>
              <a:rect b="b" l="l" r="r" t="t"/>
              <a:pathLst>
                <a:path extrusionOk="0" h="96787" w="49603">
                  <a:moveTo>
                    <a:pt x="46357" y="0"/>
                  </a:moveTo>
                  <a:lnTo>
                    <a:pt x="0" y="68212"/>
                  </a:lnTo>
                  <a:lnTo>
                    <a:pt x="49603" y="96787"/>
                  </a:lnTo>
                  <a:lnTo>
                    <a:pt x="49603" y="1959"/>
                  </a:lnTo>
                  <a:lnTo>
                    <a:pt x="46357" y="0"/>
                  </a:lnTo>
                  <a:close/>
                </a:path>
              </a:pathLst>
            </a:custGeom>
            <a:solidFill>
              <a:srgbClr val="3B75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23"/>
          <p:cNvGrpSpPr/>
          <p:nvPr/>
        </p:nvGrpSpPr>
        <p:grpSpPr>
          <a:xfrm>
            <a:off x="1326446" y="3682821"/>
            <a:ext cx="2120888" cy="2110747"/>
            <a:chOff x="5867221" y="2472446"/>
            <a:chExt cx="2120888" cy="2110747"/>
          </a:xfrm>
        </p:grpSpPr>
        <p:sp>
          <p:nvSpPr>
            <p:cNvPr id="296" name="Google Shape;296;p23"/>
            <p:cNvSpPr/>
            <p:nvPr/>
          </p:nvSpPr>
          <p:spPr>
            <a:xfrm>
              <a:off x="5867221" y="2472446"/>
              <a:ext cx="2120888" cy="2110747"/>
            </a:xfrm>
            <a:custGeom>
              <a:rect b="b" l="l" r="r" t="t"/>
              <a:pathLst>
                <a:path extrusionOk="0" h="131757" w="132390">
                  <a:moveTo>
                    <a:pt x="66176" y="1"/>
                  </a:moveTo>
                  <a:lnTo>
                    <a:pt x="61701" y="2612"/>
                  </a:lnTo>
                  <a:lnTo>
                    <a:pt x="61817" y="2670"/>
                  </a:lnTo>
                  <a:lnTo>
                    <a:pt x="327" y="93157"/>
                  </a:lnTo>
                  <a:lnTo>
                    <a:pt x="0" y="93330"/>
                  </a:lnTo>
                  <a:lnTo>
                    <a:pt x="135" y="93407"/>
                  </a:lnTo>
                  <a:lnTo>
                    <a:pt x="0" y="93618"/>
                  </a:lnTo>
                  <a:lnTo>
                    <a:pt x="66195" y="131757"/>
                  </a:lnTo>
                  <a:lnTo>
                    <a:pt x="66368" y="131641"/>
                  </a:lnTo>
                  <a:lnTo>
                    <a:pt x="66406" y="131680"/>
                  </a:lnTo>
                  <a:lnTo>
                    <a:pt x="75643" y="126322"/>
                  </a:lnTo>
                  <a:lnTo>
                    <a:pt x="132390" y="93618"/>
                  </a:lnTo>
                  <a:lnTo>
                    <a:pt x="132255" y="93407"/>
                  </a:lnTo>
                  <a:lnTo>
                    <a:pt x="132390" y="93330"/>
                  </a:lnTo>
                  <a:lnTo>
                    <a:pt x="132083" y="93157"/>
                  </a:lnTo>
                  <a:lnTo>
                    <a:pt x="70689" y="2612"/>
                  </a:lnTo>
                  <a:lnTo>
                    <a:pt x="66176" y="1"/>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a:off x="6855671" y="2472446"/>
              <a:ext cx="143988" cy="83384"/>
            </a:xfrm>
            <a:custGeom>
              <a:rect b="b" l="l" r="r" t="t"/>
              <a:pathLst>
                <a:path extrusionOk="0" h="5205" w="8988">
                  <a:moveTo>
                    <a:pt x="4475" y="1"/>
                  </a:moveTo>
                  <a:lnTo>
                    <a:pt x="0" y="2612"/>
                  </a:lnTo>
                  <a:lnTo>
                    <a:pt x="4513" y="5205"/>
                  </a:lnTo>
                  <a:lnTo>
                    <a:pt x="8988" y="2612"/>
                  </a:lnTo>
                  <a:lnTo>
                    <a:pt x="4475" y="1"/>
                  </a:lnTo>
                  <a:close/>
                </a:path>
              </a:pathLst>
            </a:custGeom>
            <a:solidFill>
              <a:srgbClr val="589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6927665" y="2514291"/>
              <a:ext cx="1060444" cy="2068903"/>
            </a:xfrm>
            <a:custGeom>
              <a:rect b="b" l="l" r="r" t="t"/>
              <a:pathLst>
                <a:path extrusionOk="0" h="129145" w="66195">
                  <a:moveTo>
                    <a:pt x="4494" y="0"/>
                  </a:moveTo>
                  <a:lnTo>
                    <a:pt x="0" y="2593"/>
                  </a:lnTo>
                  <a:lnTo>
                    <a:pt x="0" y="129145"/>
                  </a:lnTo>
                  <a:lnTo>
                    <a:pt x="66195" y="91006"/>
                  </a:lnTo>
                  <a:lnTo>
                    <a:pt x="4494" y="0"/>
                  </a:lnTo>
                  <a:close/>
                </a:path>
              </a:pathLst>
            </a:custGeom>
            <a:solidFill>
              <a:srgbClr val="3E73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a:off x="5867221" y="2514291"/>
              <a:ext cx="1060460" cy="2068903"/>
            </a:xfrm>
            <a:custGeom>
              <a:rect b="b" l="l" r="r" t="t"/>
              <a:pathLst>
                <a:path extrusionOk="0" h="129145" w="66196">
                  <a:moveTo>
                    <a:pt x="61855" y="0"/>
                  </a:moveTo>
                  <a:lnTo>
                    <a:pt x="0" y="91006"/>
                  </a:lnTo>
                  <a:lnTo>
                    <a:pt x="66195" y="129145"/>
                  </a:lnTo>
                  <a:lnTo>
                    <a:pt x="66195" y="2593"/>
                  </a:lnTo>
                  <a:lnTo>
                    <a:pt x="61855" y="0"/>
                  </a:lnTo>
                  <a:close/>
                </a:path>
              </a:pathLst>
            </a:custGeom>
            <a:solidFill>
              <a:srgbClr val="2955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23"/>
          <p:cNvGrpSpPr/>
          <p:nvPr/>
        </p:nvGrpSpPr>
        <p:grpSpPr>
          <a:xfrm>
            <a:off x="-3551235" y="3909210"/>
            <a:ext cx="55686" cy="32312"/>
            <a:chOff x="5807965" y="1391210"/>
            <a:chExt cx="55686" cy="32312"/>
          </a:xfrm>
        </p:grpSpPr>
        <p:sp>
          <p:nvSpPr>
            <p:cNvPr id="301" name="Google Shape;301;p23"/>
            <p:cNvSpPr/>
            <p:nvPr/>
          </p:nvSpPr>
          <p:spPr>
            <a:xfrm>
              <a:off x="5807965" y="1391210"/>
              <a:ext cx="55686" cy="32312"/>
            </a:xfrm>
            <a:custGeom>
              <a:rect b="b" l="l" r="r" t="t"/>
              <a:pathLst>
                <a:path extrusionOk="0" h="2017" w="3476">
                  <a:moveTo>
                    <a:pt x="1728" y="0"/>
                  </a:moveTo>
                  <a:lnTo>
                    <a:pt x="0" y="1018"/>
                  </a:lnTo>
                  <a:lnTo>
                    <a:pt x="1748" y="2016"/>
                  </a:lnTo>
                  <a:lnTo>
                    <a:pt x="3476" y="1018"/>
                  </a:lnTo>
                  <a:lnTo>
                    <a:pt x="1728"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a:off x="5807965" y="1391210"/>
              <a:ext cx="55686" cy="32312"/>
            </a:xfrm>
            <a:custGeom>
              <a:rect b="b" l="l" r="r" t="t"/>
              <a:pathLst>
                <a:path extrusionOk="0" h="2017" w="3476">
                  <a:moveTo>
                    <a:pt x="1728" y="0"/>
                  </a:moveTo>
                  <a:lnTo>
                    <a:pt x="0" y="1018"/>
                  </a:lnTo>
                  <a:lnTo>
                    <a:pt x="1748" y="2016"/>
                  </a:lnTo>
                  <a:lnTo>
                    <a:pt x="3476" y="1018"/>
                  </a:lnTo>
                  <a:lnTo>
                    <a:pt x="1728"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23"/>
          <p:cNvGrpSpPr/>
          <p:nvPr/>
        </p:nvGrpSpPr>
        <p:grpSpPr>
          <a:xfrm>
            <a:off x="729925" y="2439823"/>
            <a:ext cx="825414" cy="822339"/>
            <a:chOff x="5423100" y="1391210"/>
            <a:chExt cx="825414" cy="822339"/>
          </a:xfrm>
        </p:grpSpPr>
        <p:sp>
          <p:nvSpPr>
            <p:cNvPr id="304" name="Google Shape;304;p23"/>
            <p:cNvSpPr/>
            <p:nvPr/>
          </p:nvSpPr>
          <p:spPr>
            <a:xfrm>
              <a:off x="5807965" y="1391210"/>
              <a:ext cx="55686" cy="32312"/>
            </a:xfrm>
            <a:custGeom>
              <a:rect b="b" l="l" r="r" t="t"/>
              <a:pathLst>
                <a:path extrusionOk="0" h="2017" w="3476">
                  <a:moveTo>
                    <a:pt x="1728" y="0"/>
                  </a:moveTo>
                  <a:lnTo>
                    <a:pt x="0" y="1018"/>
                  </a:lnTo>
                  <a:lnTo>
                    <a:pt x="1748" y="2016"/>
                  </a:lnTo>
                  <a:lnTo>
                    <a:pt x="3476" y="1018"/>
                  </a:lnTo>
                  <a:lnTo>
                    <a:pt x="1728"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5835647" y="1407503"/>
              <a:ext cx="412867" cy="804813"/>
            </a:xfrm>
            <a:custGeom>
              <a:rect b="b" l="l" r="r" t="t"/>
              <a:pathLst>
                <a:path extrusionOk="0" h="50238" w="25772">
                  <a:moveTo>
                    <a:pt x="1748" y="1"/>
                  </a:moveTo>
                  <a:lnTo>
                    <a:pt x="0" y="999"/>
                  </a:lnTo>
                  <a:lnTo>
                    <a:pt x="0" y="50237"/>
                  </a:lnTo>
                  <a:lnTo>
                    <a:pt x="25772" y="35412"/>
                  </a:lnTo>
                  <a:lnTo>
                    <a:pt x="1748" y="1"/>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a:off x="5423100" y="1407503"/>
              <a:ext cx="412563" cy="804813"/>
            </a:xfrm>
            <a:custGeom>
              <a:rect b="b" l="l" r="r" t="t"/>
              <a:pathLst>
                <a:path extrusionOk="0" h="50238" w="25753">
                  <a:moveTo>
                    <a:pt x="24082" y="1"/>
                  </a:moveTo>
                  <a:lnTo>
                    <a:pt x="0" y="35412"/>
                  </a:lnTo>
                  <a:lnTo>
                    <a:pt x="25752" y="50237"/>
                  </a:lnTo>
                  <a:lnTo>
                    <a:pt x="25752" y="999"/>
                  </a:lnTo>
                  <a:lnTo>
                    <a:pt x="24082" y="1"/>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a:off x="5423100" y="1735769"/>
              <a:ext cx="825414" cy="477780"/>
            </a:xfrm>
            <a:custGeom>
              <a:rect b="b" l="l" r="r" t="t"/>
              <a:pathLst>
                <a:path extrusionOk="0" h="29824" w="51524">
                  <a:moveTo>
                    <a:pt x="25676" y="0"/>
                  </a:moveTo>
                  <a:lnTo>
                    <a:pt x="0" y="14921"/>
                  </a:lnTo>
                  <a:lnTo>
                    <a:pt x="25848" y="29823"/>
                  </a:lnTo>
                  <a:lnTo>
                    <a:pt x="51524" y="14921"/>
                  </a:lnTo>
                  <a:lnTo>
                    <a:pt x="25676"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a:off x="5807965" y="1391210"/>
              <a:ext cx="55686" cy="32312"/>
            </a:xfrm>
            <a:custGeom>
              <a:rect b="b" l="l" r="r" t="t"/>
              <a:pathLst>
                <a:path extrusionOk="0" h="2017" w="3476">
                  <a:moveTo>
                    <a:pt x="1728" y="0"/>
                  </a:moveTo>
                  <a:lnTo>
                    <a:pt x="0" y="1018"/>
                  </a:lnTo>
                  <a:lnTo>
                    <a:pt x="1748" y="2016"/>
                  </a:lnTo>
                  <a:lnTo>
                    <a:pt x="3476" y="1018"/>
                  </a:lnTo>
                  <a:lnTo>
                    <a:pt x="1728"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a:off x="5835647" y="1407503"/>
              <a:ext cx="412867" cy="804813"/>
            </a:xfrm>
            <a:custGeom>
              <a:rect b="b" l="l" r="r" t="t"/>
              <a:pathLst>
                <a:path extrusionOk="0" h="50238" w="25772">
                  <a:moveTo>
                    <a:pt x="1748" y="1"/>
                  </a:moveTo>
                  <a:lnTo>
                    <a:pt x="0" y="999"/>
                  </a:lnTo>
                  <a:lnTo>
                    <a:pt x="0" y="50237"/>
                  </a:lnTo>
                  <a:lnTo>
                    <a:pt x="25772" y="35412"/>
                  </a:lnTo>
                  <a:lnTo>
                    <a:pt x="1748"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a:off x="5423100" y="1407503"/>
              <a:ext cx="412563" cy="804813"/>
            </a:xfrm>
            <a:custGeom>
              <a:rect b="b" l="l" r="r" t="t"/>
              <a:pathLst>
                <a:path extrusionOk="0" h="50238" w="25753">
                  <a:moveTo>
                    <a:pt x="24082" y="1"/>
                  </a:moveTo>
                  <a:lnTo>
                    <a:pt x="0" y="35412"/>
                  </a:lnTo>
                  <a:lnTo>
                    <a:pt x="25752" y="50237"/>
                  </a:lnTo>
                  <a:lnTo>
                    <a:pt x="25752" y="999"/>
                  </a:lnTo>
                  <a:lnTo>
                    <a:pt x="24082"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4"/>
          <p:cNvSpPr txBox="1"/>
          <p:nvPr>
            <p:ph idx="1" type="body"/>
          </p:nvPr>
        </p:nvSpPr>
        <p:spPr>
          <a:xfrm>
            <a:off x="265025" y="1324175"/>
            <a:ext cx="7474500" cy="598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solidFill>
                  <a:srgbClr val="C5E397"/>
                </a:solidFill>
              </a:rPr>
              <a:t>L</a:t>
            </a:r>
            <a:r>
              <a:rPr lang="en">
                <a:solidFill>
                  <a:srgbClr val="C5E397"/>
                </a:solidFill>
              </a:rPr>
              <a:t>earnt how to use</a:t>
            </a:r>
            <a:r>
              <a:rPr lang="en"/>
              <a:t> Postman agent to make API calls to the LTA DataMall API [DC1], to obtain tap in and tap out information for buses and MRTs from the last 3 months.</a:t>
            </a:r>
            <a:endParaRPr/>
          </a:p>
        </p:txBody>
      </p:sp>
      <p:sp>
        <p:nvSpPr>
          <p:cNvPr id="316" name="Google Shape;316;p24"/>
          <p:cNvSpPr txBox="1"/>
          <p:nvPr>
            <p:ph type="ctrTitle"/>
          </p:nvPr>
        </p:nvSpPr>
        <p:spPr>
          <a:xfrm>
            <a:off x="643800" y="377975"/>
            <a:ext cx="13374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a:t>
            </a:r>
            <a:endParaRPr/>
          </a:p>
          <a:p>
            <a:pPr indent="0" lvl="0" marL="0" rtl="0" algn="l">
              <a:spcBef>
                <a:spcPts val="0"/>
              </a:spcBef>
              <a:spcAft>
                <a:spcPts val="0"/>
              </a:spcAft>
              <a:buNone/>
            </a:pPr>
            <a:r>
              <a:rPr lang="en"/>
              <a:t>COLLECTION</a:t>
            </a:r>
            <a:endParaRPr/>
          </a:p>
        </p:txBody>
      </p:sp>
      <p:graphicFrame>
        <p:nvGraphicFramePr>
          <p:cNvPr id="317" name="Google Shape;317;p24"/>
          <p:cNvGraphicFramePr/>
          <p:nvPr/>
        </p:nvGraphicFramePr>
        <p:xfrm>
          <a:off x="1404325" y="2129175"/>
          <a:ext cx="3000000" cy="3000000"/>
        </p:xfrm>
        <a:graphic>
          <a:graphicData uri="http://schemas.openxmlformats.org/drawingml/2006/table">
            <a:tbl>
              <a:tblPr>
                <a:noFill/>
                <a:tableStyleId>{D85A9CFD-71CC-4440-961C-228BD3F321C3}</a:tableStyleId>
              </a:tblPr>
              <a:tblGrid>
                <a:gridCol w="1969425"/>
                <a:gridCol w="4365925"/>
              </a:tblGrid>
              <a:tr h="291200">
                <a:tc>
                  <a:txBody>
                    <a:bodyPr/>
                    <a:lstStyle/>
                    <a:p>
                      <a:pPr indent="0" lvl="0" marL="0" rtl="0" algn="l">
                        <a:spcBef>
                          <a:spcPts val="0"/>
                        </a:spcBef>
                        <a:spcAft>
                          <a:spcPts val="0"/>
                        </a:spcAft>
                        <a:buNone/>
                      </a:pPr>
                      <a:r>
                        <a:rPr lang="en" sz="1100">
                          <a:solidFill>
                            <a:schemeClr val="accent5"/>
                          </a:solidFill>
                          <a:latin typeface="Montserrat"/>
                          <a:ea typeface="Montserrat"/>
                          <a:cs typeface="Montserrat"/>
                          <a:sym typeface="Montserrat"/>
                        </a:rPr>
                        <a:t>Information</a:t>
                      </a:r>
                      <a:endParaRPr sz="1100">
                        <a:solidFill>
                          <a:schemeClr val="accent5"/>
                        </a:solidFill>
                        <a:latin typeface="Montserrat"/>
                        <a:ea typeface="Montserrat"/>
                        <a:cs typeface="Montserrat"/>
                        <a:sym typeface="Montserra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2F2F41"/>
                    </a:solidFill>
                  </a:tcPr>
                </a:tc>
                <a:tc>
                  <a:txBody>
                    <a:bodyPr/>
                    <a:lstStyle/>
                    <a:p>
                      <a:pPr indent="0" lvl="0" marL="0" rtl="0" algn="l">
                        <a:spcBef>
                          <a:spcPts val="0"/>
                        </a:spcBef>
                        <a:spcAft>
                          <a:spcPts val="0"/>
                        </a:spcAft>
                        <a:buNone/>
                      </a:pPr>
                      <a:r>
                        <a:rPr lang="en" sz="1100">
                          <a:solidFill>
                            <a:schemeClr val="accent5"/>
                          </a:solidFill>
                          <a:latin typeface="Montserrat"/>
                          <a:ea typeface="Montserrat"/>
                          <a:cs typeface="Montserrat"/>
                          <a:sym typeface="Montserrat"/>
                        </a:rPr>
                        <a:t>Name of file</a:t>
                      </a:r>
                      <a:endParaRPr sz="1100">
                        <a:solidFill>
                          <a:schemeClr val="accent5"/>
                        </a:solidFill>
                        <a:latin typeface="Montserrat"/>
                        <a:ea typeface="Montserrat"/>
                        <a:cs typeface="Montserrat"/>
                        <a:sym typeface="Montserra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2F2F41"/>
                    </a:solidFill>
                  </a:tcPr>
                </a:tc>
              </a:tr>
              <a:tr h="1922450">
                <a:tc>
                  <a:txBody>
                    <a:bodyPr/>
                    <a:lstStyle/>
                    <a:p>
                      <a:pPr indent="0" lvl="0" marL="0" rtl="0" algn="l">
                        <a:lnSpc>
                          <a:spcPct val="115000"/>
                        </a:lnSpc>
                        <a:spcBef>
                          <a:spcPts val="0"/>
                        </a:spcBef>
                        <a:spcAft>
                          <a:spcPts val="0"/>
                        </a:spcAft>
                        <a:buNone/>
                      </a:pPr>
                      <a:r>
                        <a:rPr lang="en" sz="1100">
                          <a:solidFill>
                            <a:schemeClr val="lt1"/>
                          </a:solidFill>
                          <a:latin typeface="Montserrat"/>
                          <a:ea typeface="Montserrat"/>
                          <a:cs typeface="Montserrat"/>
                          <a:sym typeface="Montserrat"/>
                        </a:rPr>
                        <a:t>Tap in and tap out information for buses and MRTs from the last 3 months. Via Postman agent[1]</a:t>
                      </a:r>
                      <a:endParaRPr sz="11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i="1" lang="en" sz="1100">
                          <a:solidFill>
                            <a:schemeClr val="lt1"/>
                          </a:solidFill>
                          <a:latin typeface="Montserrat"/>
                          <a:ea typeface="Montserrat"/>
                          <a:cs typeface="Montserrat"/>
                          <a:sym typeface="Montserrat"/>
                        </a:rPr>
                        <a:t>Download using postman agent: </a:t>
                      </a:r>
                      <a:r>
                        <a:rPr i="1" lang="en" sz="1100" u="sng">
                          <a:solidFill>
                            <a:schemeClr val="accent5"/>
                          </a:solidFill>
                          <a:latin typeface="Montserrat"/>
                          <a:ea typeface="Montserrat"/>
                          <a:cs typeface="Montserrat"/>
                          <a:sym typeface="Montserrat"/>
                          <a:hlinkClick r:id="rId3">
                            <a:extLst>
                              <a:ext uri="{A12FA001-AC4F-418D-AE19-62706E023703}">
                                <ahyp:hlinkClr val="tx"/>
                              </a:ext>
                            </a:extLst>
                          </a:hlinkClick>
                        </a:rPr>
                        <a:t>http://datamall2.mytransport.sg/ltaodataservice/PV/Bus</a:t>
                      </a:r>
                      <a:endParaRPr i="1" sz="1100">
                        <a:solidFill>
                          <a:schemeClr val="accent5"/>
                        </a:solidFill>
                        <a:latin typeface="Montserrat"/>
                        <a:ea typeface="Montserrat"/>
                        <a:cs typeface="Montserrat"/>
                        <a:sym typeface="Montserrat"/>
                      </a:endParaRPr>
                    </a:p>
                    <a:p>
                      <a:pPr indent="0" lvl="0" marL="0" rtl="0" algn="l">
                        <a:lnSpc>
                          <a:spcPct val="115000"/>
                        </a:lnSpc>
                        <a:spcBef>
                          <a:spcPts val="0"/>
                        </a:spcBef>
                        <a:spcAft>
                          <a:spcPts val="0"/>
                        </a:spcAft>
                        <a:buNone/>
                      </a:pPr>
                      <a:r>
                        <a:rPr i="1" lang="en" sz="1100" u="sng">
                          <a:solidFill>
                            <a:schemeClr val="accent5"/>
                          </a:solidFill>
                          <a:latin typeface="Montserrat"/>
                          <a:ea typeface="Montserrat"/>
                          <a:cs typeface="Montserrat"/>
                          <a:sym typeface="Montserrat"/>
                          <a:hlinkClick r:id="rId4">
                            <a:extLst>
                              <a:ext uri="{A12FA001-AC4F-418D-AE19-62706E023703}">
                                <ahyp:hlinkClr val="tx"/>
                              </a:ext>
                            </a:extLst>
                          </a:hlinkClick>
                        </a:rPr>
                        <a:t>http://datamall2.mytransport.sg/ltaodataservice/PV/Train</a:t>
                      </a:r>
                      <a:endParaRPr i="1" sz="1100">
                        <a:solidFill>
                          <a:schemeClr val="accent5"/>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2.5_transport_node_bus_202101.csv</a:t>
                      </a:r>
                      <a:endParaRPr sz="1100">
                        <a:solidFill>
                          <a:schemeClr val="lt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2.5_transport_node_bus_202102.csv</a:t>
                      </a:r>
                      <a:endParaRPr sz="1100">
                        <a:solidFill>
                          <a:schemeClr val="lt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2.5_transport_node_bus_202103.csv</a:t>
                      </a:r>
                      <a:endParaRPr sz="1100">
                        <a:solidFill>
                          <a:schemeClr val="lt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2.8_transport_node_train_202101.csv</a:t>
                      </a:r>
                      <a:endParaRPr sz="1100">
                        <a:solidFill>
                          <a:schemeClr val="lt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2.8_transport_node_train_202102.csv</a:t>
                      </a:r>
                      <a:endParaRPr sz="1100">
                        <a:solidFill>
                          <a:schemeClr val="lt1"/>
                        </a:solidFill>
                        <a:latin typeface="Montserrat"/>
                        <a:ea typeface="Montserrat"/>
                        <a:cs typeface="Montserrat"/>
                        <a:sym typeface="Montserrat"/>
                      </a:endParaRPr>
                    </a:p>
                    <a:p>
                      <a:pPr indent="-298450" lvl="0" marL="457200" rtl="0" algn="l">
                        <a:lnSpc>
                          <a:spcPct val="115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2.8_transport_node_train_202103csv</a:t>
                      </a:r>
                      <a:endParaRPr sz="1100">
                        <a:solidFill>
                          <a:schemeClr val="lt1"/>
                        </a:solidFill>
                        <a:latin typeface="Montserrat"/>
                        <a:ea typeface="Montserrat"/>
                        <a:cs typeface="Montserrat"/>
                        <a:sym typeface="Montserrat"/>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318" name="Google Shape;318;p24"/>
          <p:cNvSpPr txBox="1"/>
          <p:nvPr>
            <p:ph type="ctrTitle"/>
          </p:nvPr>
        </p:nvSpPr>
        <p:spPr>
          <a:xfrm>
            <a:off x="87075" y="562200"/>
            <a:ext cx="569400" cy="5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1</a:t>
            </a:r>
            <a:r>
              <a:rPr lang="en" sz="1000"/>
              <a:t>/3</a:t>
            </a:r>
            <a:endParaRPr sz="3100"/>
          </a:p>
        </p:txBody>
      </p:sp>
      <p:grpSp>
        <p:nvGrpSpPr>
          <p:cNvPr id="319" name="Google Shape;319;p24"/>
          <p:cNvGrpSpPr/>
          <p:nvPr/>
        </p:nvGrpSpPr>
        <p:grpSpPr>
          <a:xfrm>
            <a:off x="7626609" y="108389"/>
            <a:ext cx="1221698" cy="902453"/>
            <a:chOff x="2851825" y="244322"/>
            <a:chExt cx="1901475" cy="1404378"/>
          </a:xfrm>
        </p:grpSpPr>
        <p:sp>
          <p:nvSpPr>
            <p:cNvPr id="320" name="Google Shape;320;p24"/>
            <p:cNvSpPr/>
            <p:nvPr/>
          </p:nvSpPr>
          <p:spPr>
            <a:xfrm>
              <a:off x="2851825" y="244322"/>
              <a:ext cx="1901025" cy="1096350"/>
            </a:xfrm>
            <a:custGeom>
              <a:rect b="b" l="l" r="r" t="t"/>
              <a:pathLst>
                <a:path extrusionOk="0" h="43854" w="76041">
                  <a:moveTo>
                    <a:pt x="37993" y="0"/>
                  </a:moveTo>
                  <a:lnTo>
                    <a:pt x="0" y="21909"/>
                  </a:lnTo>
                  <a:lnTo>
                    <a:pt x="37993" y="43854"/>
                  </a:lnTo>
                  <a:lnTo>
                    <a:pt x="76041" y="21909"/>
                  </a:lnTo>
                  <a:lnTo>
                    <a:pt x="37993" y="0"/>
                  </a:lnTo>
                  <a:close/>
                </a:path>
              </a:pathLst>
            </a:custGeom>
            <a:solidFill>
              <a:srgbClr val="D0F0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2851825" y="785825"/>
              <a:ext cx="949850" cy="862875"/>
            </a:xfrm>
            <a:custGeom>
              <a:rect b="b" l="l" r="r" t="t"/>
              <a:pathLst>
                <a:path extrusionOk="0" h="34515" w="37994">
                  <a:moveTo>
                    <a:pt x="0" y="1"/>
                  </a:moveTo>
                  <a:lnTo>
                    <a:pt x="0" y="12551"/>
                  </a:lnTo>
                  <a:lnTo>
                    <a:pt x="37993" y="34514"/>
                  </a:lnTo>
                  <a:lnTo>
                    <a:pt x="37993" y="21946"/>
                  </a:lnTo>
                  <a:lnTo>
                    <a:pt x="0" y="1"/>
                  </a:lnTo>
                  <a:close/>
                </a:path>
              </a:pathLst>
            </a:custGeom>
            <a:solidFill>
              <a:srgbClr val="96BE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3801650" y="785825"/>
              <a:ext cx="951650" cy="862875"/>
            </a:xfrm>
            <a:custGeom>
              <a:rect b="b" l="l" r="r" t="t"/>
              <a:pathLst>
                <a:path extrusionOk="0" h="34515" w="38066">
                  <a:moveTo>
                    <a:pt x="38066" y="1"/>
                  </a:moveTo>
                  <a:lnTo>
                    <a:pt x="0" y="21946"/>
                  </a:lnTo>
                  <a:lnTo>
                    <a:pt x="0" y="34514"/>
                  </a:lnTo>
                  <a:lnTo>
                    <a:pt x="38066" y="12551"/>
                  </a:lnTo>
                  <a:lnTo>
                    <a:pt x="38066" y="1"/>
                  </a:lnTo>
                  <a:close/>
                </a:path>
              </a:pathLst>
            </a:custGeom>
            <a:solidFill>
              <a:srgbClr val="A3CE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eting Template">
  <a:themeElements>
    <a:clrScheme name="Simple Light">
      <a:dk1>
        <a:srgbClr val="000000"/>
      </a:dk1>
      <a:lt1>
        <a:srgbClr val="FFFFFF"/>
      </a:lt1>
      <a:dk2>
        <a:srgbClr val="22262D"/>
      </a:dk2>
      <a:lt2>
        <a:srgbClr val="3B424C"/>
      </a:lt2>
      <a:accent1>
        <a:srgbClr val="589EA5"/>
      </a:accent1>
      <a:accent2>
        <a:srgbClr val="77BE9C"/>
      </a:accent2>
      <a:accent3>
        <a:srgbClr val="A8DBA7"/>
      </a:accent3>
      <a:accent4>
        <a:srgbClr val="D0F09F"/>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